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3"/>
    <p:sldMasterId id="2147483707" r:id="rId4"/>
    <p:sldMasterId id="214748370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embeddedFontLst>
    <p:embeddedFont>
      <p:font typeface="Fira Code Light"/>
      <p:regular r:id="rId68"/>
      <p:bold r:id="rId69"/>
    </p:embeddedFont>
    <p:embeddedFont>
      <p:font typeface="Roboto"/>
      <p:regular r:id="rId70"/>
      <p:bold r:id="rId71"/>
      <p:italic r:id="rId72"/>
      <p:boldItalic r:id="rId73"/>
    </p:embeddedFont>
    <p:embeddedFont>
      <p:font typeface="Lato"/>
      <p:regular r:id="rId74"/>
      <p:bold r:id="rId75"/>
      <p:italic r:id="rId76"/>
      <p:boldItalic r:id="rId77"/>
    </p:embeddedFont>
    <p:embeddedFont>
      <p:font typeface="Inter"/>
      <p:bold r:id="rId78"/>
    </p:embeddedFont>
    <p:embeddedFont>
      <p:font typeface="Bebas Neue"/>
      <p:regular r:id="rId79"/>
    </p:embeddedFont>
    <p:embeddedFont>
      <p:font typeface="Fira Code"/>
      <p:regular r:id="rId80"/>
      <p:bold r:id="rId81"/>
    </p:embeddedFont>
    <p:embeddedFont>
      <p:font typeface="Helvetica Neue"/>
      <p:regular r:id="rId82"/>
      <p:bold r:id="rId83"/>
      <p:italic r:id="rId84"/>
      <p:boldItalic r:id="rId85"/>
    </p:embeddedFont>
    <p:embeddedFont>
      <p:font typeface="Oswald"/>
      <p:regular r:id="rId86"/>
      <p:bold r:id="rId87"/>
    </p:embeddedFont>
    <p:embeddedFont>
      <p:font typeface="Open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6.xml"/><Relationship Id="rId86" Type="http://schemas.openxmlformats.org/officeDocument/2006/relationships/font" Target="fonts/Oswald-regular.fntdata"/><Relationship Id="rId41" Type="http://schemas.openxmlformats.org/officeDocument/2006/relationships/slide" Target="slides/slide35.xml"/><Relationship Id="rId85" Type="http://schemas.openxmlformats.org/officeDocument/2006/relationships/font" Target="fonts/HelveticaNeue-boldItalic.fntdata"/><Relationship Id="rId44" Type="http://schemas.openxmlformats.org/officeDocument/2006/relationships/slide" Target="slides/slide38.xml"/><Relationship Id="rId88" Type="http://schemas.openxmlformats.org/officeDocument/2006/relationships/font" Target="fonts/OpenSans-regular.fntdata"/><Relationship Id="rId43" Type="http://schemas.openxmlformats.org/officeDocument/2006/relationships/slide" Target="slides/slide37.xml"/><Relationship Id="rId87" Type="http://schemas.openxmlformats.org/officeDocument/2006/relationships/font" Target="fonts/Oswald-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bold.fntdata"/><Relationship Id="rId80" Type="http://schemas.openxmlformats.org/officeDocument/2006/relationships/font" Target="fonts/FiraCode-regular.fntdata"/><Relationship Id="rId82" Type="http://schemas.openxmlformats.org/officeDocument/2006/relationships/font" Target="fonts/HelveticaNeue-regular.fntdata"/><Relationship Id="rId81" Type="http://schemas.openxmlformats.org/officeDocument/2006/relationships/font" Target="fonts/FiraCode-bold.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5.xml"/><Relationship Id="rId75" Type="http://schemas.openxmlformats.org/officeDocument/2006/relationships/font" Target="fonts/Lato-bold.fntdata"/><Relationship Id="rId30" Type="http://schemas.openxmlformats.org/officeDocument/2006/relationships/slide" Target="slides/slide24.xml"/><Relationship Id="rId74" Type="http://schemas.openxmlformats.org/officeDocument/2006/relationships/font" Target="fonts/Lato-regular.fntdata"/><Relationship Id="rId33" Type="http://schemas.openxmlformats.org/officeDocument/2006/relationships/slide" Target="slides/slide27.xml"/><Relationship Id="rId77" Type="http://schemas.openxmlformats.org/officeDocument/2006/relationships/font" Target="fonts/Lato-boldItalic.fntdata"/><Relationship Id="rId32" Type="http://schemas.openxmlformats.org/officeDocument/2006/relationships/slide" Target="slides/slide26.xml"/><Relationship Id="rId76" Type="http://schemas.openxmlformats.org/officeDocument/2006/relationships/font" Target="fonts/Lato-italic.fntdata"/><Relationship Id="rId35" Type="http://schemas.openxmlformats.org/officeDocument/2006/relationships/slide" Target="slides/slide29.xml"/><Relationship Id="rId79" Type="http://schemas.openxmlformats.org/officeDocument/2006/relationships/font" Target="fonts/BebasNeue-regular.fntdata"/><Relationship Id="rId34" Type="http://schemas.openxmlformats.org/officeDocument/2006/relationships/slide" Target="slides/slide28.xml"/><Relationship Id="rId78" Type="http://schemas.openxmlformats.org/officeDocument/2006/relationships/font" Target="fonts/Inter-bold.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FiraCodeLight-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CodeLight-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boldItalic.fntdata"/><Relationship Id="rId90" Type="http://schemas.openxmlformats.org/officeDocument/2006/relationships/font" Target="fonts/OpenSans-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scipy.org/doc/numpy/reference/routines.array-manipulation.html" TargetMode="External"/><Relationship Id="rId3" Type="http://schemas.openxmlformats.org/officeDocument/2006/relationships/hyperlink" Target="https://www.geeksforgeeks.org/python-introduction-matplotlib/" TargetMode="External"/><Relationship Id="rId4" Type="http://schemas.openxmlformats.org/officeDocument/2006/relationships/hyperlink" Target="https://www.geeksforgeeks.org/introduction-to-pandas-in-pyth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nkeylearn.com/blog/machine-learning-applications/" TargetMode="External"/><Relationship Id="rId3" Type="http://schemas.openxmlformats.org/officeDocument/2006/relationships/hyperlink" Target="https://www.bloomberg.com/news/articles/2021-03-15/boe-says-work-after-covid-will-be-done-both-in-home-and-offices" TargetMode="External"/><Relationship Id="rId4" Type="http://schemas.openxmlformats.org/officeDocument/2006/relationships/hyperlink" Target="https://monkeylearn.com/blog/machine-learning-in-finance/" TargetMode="External"/><Relationship Id="rId11" Type="http://schemas.openxmlformats.org/officeDocument/2006/relationships/hyperlink" Target="https://www.cnet.com/news/heres-how-google-maps-uses-ai-to-predict-traffic-and-calculate-routes/" TargetMode="External"/><Relationship Id="rId10" Type="http://schemas.openxmlformats.org/officeDocument/2006/relationships/hyperlink" Target="https://monkeylearn.com/blog/voice-of-employee/" TargetMode="External"/><Relationship Id="rId12" Type="http://schemas.openxmlformats.org/officeDocument/2006/relationships/hyperlink" Target="https://www.buzzfeednews.com/article/shannonkeating/ginny-georgia-netflix-season-1-review" TargetMode="External"/><Relationship Id="rId9" Type="http://schemas.openxmlformats.org/officeDocument/2006/relationships/hyperlink" Target="https://monkeylearn.com/customers/dell" TargetMode="External"/><Relationship Id="rId5" Type="http://schemas.openxmlformats.org/officeDocument/2006/relationships/hyperlink" Target="https://monkeylearn.com/unstructured-data/" TargetMode="External"/><Relationship Id="rId6" Type="http://schemas.openxmlformats.org/officeDocument/2006/relationships/hyperlink" Target="https://thenewstack.io/how-uber-eats-uses-machine-learning-to-estimate-delivery-times/" TargetMode="External"/><Relationship Id="rId7" Type="http://schemas.openxmlformats.org/officeDocument/2006/relationships/hyperlink" Target="https://labs.spotify.com/2020/01/16/for-your-ears-only-personalizing-spotify-home-with-machine-learning/" TargetMode="External"/><Relationship Id="rId8" Type="http://schemas.openxmlformats.org/officeDocument/2006/relationships/hyperlink" Target="https://blog.snappymob.com/spotify-wrapped-personalized-marketing-done-right"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f9d68ab4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f9d68ab4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fad8134eea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fad8134eea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Machine learning begins with the needs of your user and business.</a:t>
            </a:r>
            <a:endParaRPr/>
          </a:p>
          <a:p>
            <a:pPr indent="0" lvl="0" marL="0" rtl="0" algn="l">
              <a:spcBef>
                <a:spcPts val="0"/>
              </a:spcBef>
              <a:spcAft>
                <a:spcPts val="0"/>
              </a:spcAft>
              <a:buNone/>
            </a:pPr>
            <a:r>
              <a:rPr lang="en"/>
              <a:t>2.  With this in mind, you define an </a:t>
            </a:r>
            <a:r>
              <a:rPr lang="en"/>
              <a:t>objective</a:t>
            </a:r>
            <a:r>
              <a:rPr lang="en"/>
              <a:t> so you know how to proceed.</a:t>
            </a:r>
            <a:endParaRPr/>
          </a:p>
          <a:p>
            <a:pPr indent="-298450" lvl="0" marL="457200" rtl="0" algn="l">
              <a:spcBef>
                <a:spcPts val="0"/>
              </a:spcBef>
              <a:spcAft>
                <a:spcPts val="0"/>
              </a:spcAft>
              <a:buSzPts val="1100"/>
              <a:buAutoNum type="alphaLcPeriod"/>
            </a:pPr>
            <a:r>
              <a:rPr lang="en"/>
              <a:t>exmaples could include:</a:t>
            </a:r>
            <a:endParaRPr/>
          </a:p>
          <a:p>
            <a:pPr indent="0" lvl="0" marL="0" rtl="0" algn="l">
              <a:spcBef>
                <a:spcPts val="0"/>
              </a:spcBef>
              <a:spcAft>
                <a:spcPts val="0"/>
              </a:spcAft>
              <a:buNone/>
            </a:pPr>
            <a:r>
              <a:rPr lang="en"/>
              <a:t>       </a:t>
            </a:r>
            <a:r>
              <a:rPr lang="en"/>
              <a:t>i. Predict which friends a usr is likely to share a photo with.</a:t>
            </a:r>
            <a:endParaRPr/>
          </a:p>
          <a:p>
            <a:pPr indent="0" lvl="0" marL="0" rtl="0" algn="l">
              <a:spcBef>
                <a:spcPts val="0"/>
              </a:spcBef>
              <a:spcAft>
                <a:spcPts val="0"/>
              </a:spcAft>
              <a:buNone/>
            </a:pPr>
            <a:r>
              <a:rPr lang="en"/>
              <a:t>      Ii. Suggest the user should eat in a new city based on the restaurants they have visited in the past.</a:t>
            </a:r>
            <a:endParaRPr/>
          </a:p>
          <a:p>
            <a:pPr indent="-298450" lvl="0" marL="457200" rtl="0" algn="l">
              <a:spcBef>
                <a:spcPts val="0"/>
              </a:spcBef>
              <a:spcAft>
                <a:spcPts val="0"/>
              </a:spcAft>
              <a:buSzPts val="1100"/>
              <a:buAutoNum type="alphaLcPeriod"/>
            </a:pPr>
            <a:r>
              <a:rPr lang="en"/>
              <a:t>These goals should articulate success metrics as well.</a:t>
            </a:r>
            <a:endParaRPr/>
          </a:p>
          <a:p>
            <a:pPr indent="0" lvl="0" marL="0" rtl="0" algn="l">
              <a:spcBef>
                <a:spcPts val="0"/>
              </a:spcBef>
              <a:spcAft>
                <a:spcPts val="0"/>
              </a:spcAft>
              <a:buNone/>
            </a:pPr>
            <a:r>
              <a:rPr lang="en"/>
              <a:t>3. Machine learning models learn from examples so it is essential to find a large existing source of data that is relevant to your problem.</a:t>
            </a:r>
            <a:endParaRPr/>
          </a:p>
          <a:p>
            <a:pPr indent="-298450" lvl="0" marL="457200" rtl="0" algn="l">
              <a:spcBef>
                <a:spcPts val="0"/>
              </a:spcBef>
              <a:spcAft>
                <a:spcPts val="0"/>
              </a:spcAft>
              <a:buSzPts val="1100"/>
              <a:buAutoNum type="alphaLcPeriod"/>
            </a:pPr>
            <a:r>
              <a:rPr lang="en"/>
              <a:t>Experts say collecting , cleaning ,exploring and other data processes tend to be the longest but most critical part of the process.</a:t>
            </a:r>
            <a:endParaRPr/>
          </a:p>
          <a:p>
            <a:pPr indent="0" lvl="0" marL="0" rtl="0" algn="l">
              <a:spcBef>
                <a:spcPts val="0"/>
              </a:spcBef>
              <a:spcAft>
                <a:spcPts val="0"/>
              </a:spcAft>
              <a:buNone/>
            </a:pPr>
            <a:r>
              <a:rPr lang="en"/>
              <a:t>4. The arrow pointing back from prediction to data shows iterative nature of ML. you will need to refine your model and perhaps your data collection and processsing based on the feedback until it is achieving the results you are looking for.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2187df4b8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12187df4b8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start learning ML in python, choosing correct libraries plays a major role. </a:t>
            </a:r>
            <a:endParaRPr/>
          </a:p>
          <a:p>
            <a:pPr indent="0" lvl="0" marL="0" rtl="0" algn="l">
              <a:spcBef>
                <a:spcPts val="0"/>
              </a:spcBef>
              <a:spcAft>
                <a:spcPts val="0"/>
              </a:spcAft>
              <a:buNone/>
            </a:pPr>
            <a:r>
              <a:rPr lang="en">
                <a:solidFill>
                  <a:srgbClr val="292929"/>
                </a:solidFill>
                <a:highlight>
                  <a:srgbClr val="FFFFFF"/>
                </a:highlight>
              </a:rPr>
              <a:t>The first obstacle you encounter when working with big data is the realization that numerical calculations with multidimensional arrays are slow and inefficient. Here </a:t>
            </a:r>
            <a:r>
              <a:rPr b="1" lang="en">
                <a:solidFill>
                  <a:srgbClr val="292929"/>
                </a:solidFill>
                <a:highlight>
                  <a:srgbClr val="FFFFFF"/>
                </a:highlight>
              </a:rPr>
              <a:t>numpy</a:t>
            </a:r>
            <a:r>
              <a:rPr lang="en">
                <a:solidFill>
                  <a:srgbClr val="292929"/>
                </a:solidFill>
                <a:highlight>
                  <a:srgbClr val="FFFFFF"/>
                </a:highlight>
              </a:rPr>
              <a:t> is used.</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The advantage of Numpy lies in its simplicity. The library is defining N-dimensional array objects as the main data structure. Basic operations on this data structure are then provided: indexing, reshaping, sorting &amp; </a:t>
            </a:r>
            <a:r>
              <a:rPr lang="en" u="sng">
                <a:solidFill>
                  <a:schemeClr val="hlink"/>
                </a:solidFill>
                <a:highlight>
                  <a:srgbClr val="FFFFFF"/>
                </a:highlight>
                <a:hlinkClick r:id="rId2"/>
              </a:rPr>
              <a:t>others</a:t>
            </a:r>
            <a:r>
              <a:rPr lang="en">
                <a:solidFill>
                  <a:srgbClr val="292929"/>
                </a:solidFill>
                <a:highlight>
                  <a:srgbClr val="FFFFFF"/>
                </a:highlight>
              </a:rPr>
              <a:t>.</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Then comes </a:t>
            </a:r>
            <a:r>
              <a:rPr b="1" lang="en">
                <a:solidFill>
                  <a:srgbClr val="292929"/>
                </a:solidFill>
                <a:highlight>
                  <a:srgbClr val="FFFFFF"/>
                </a:highlight>
              </a:rPr>
              <a:t>sciPy</a:t>
            </a:r>
            <a:r>
              <a:rPr b="1" lang="en">
                <a:solidFill>
                  <a:srgbClr val="292929"/>
                </a:solidFill>
                <a:highlight>
                  <a:srgbClr val="FFFFFF"/>
                </a:highlight>
              </a:rPr>
              <a:t> </a:t>
            </a:r>
            <a:r>
              <a:rPr lang="en">
                <a:solidFill>
                  <a:srgbClr val="292929"/>
                </a:solidFill>
                <a:highlight>
                  <a:srgbClr val="FFFFFF"/>
                </a:highlight>
              </a:rPr>
              <a:t>which is the extension of numpy to perform more advanced statistical analysis.</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To deal with unstructured and misaligned data we use </a:t>
            </a:r>
            <a:r>
              <a:rPr b="1" lang="en">
                <a:solidFill>
                  <a:srgbClr val="292929"/>
                </a:solidFill>
                <a:highlight>
                  <a:srgbClr val="FFFFFF"/>
                </a:highlight>
              </a:rPr>
              <a:t>panda</a:t>
            </a:r>
            <a:r>
              <a:rPr lang="en">
                <a:solidFill>
                  <a:srgbClr val="292929"/>
                </a:solidFill>
                <a:highlight>
                  <a:srgbClr val="FFFFFF"/>
                </a:highlight>
              </a:rPr>
              <a:t> library. </a:t>
            </a:r>
            <a:r>
              <a:rPr lang="en">
                <a:solidFill>
                  <a:srgbClr val="292929"/>
                </a:solidFill>
                <a:highlight>
                  <a:srgbClr val="FFFFFF"/>
                </a:highlight>
                <a:latin typeface="Georgia"/>
                <a:ea typeface="Georgia"/>
                <a:cs typeface="Georgia"/>
                <a:sym typeface="Georgia"/>
              </a:rPr>
              <a:t>makes it easy to manipulate and analyze complex, multidimensional datasets.</a:t>
            </a:r>
            <a:endParaRPr>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lang="en">
                <a:solidFill>
                  <a:schemeClr val="dk1"/>
                </a:solidFill>
                <a:highlight>
                  <a:srgbClr val="FFFFFF"/>
                </a:highlight>
              </a:rPr>
              <a:t>Matplotlib </a:t>
            </a:r>
            <a:r>
              <a:rPr lang="en">
                <a:solidFill>
                  <a:schemeClr val="dk1"/>
                </a:solidFill>
                <a:highlight>
                  <a:srgbClr val="FFFFFF"/>
                </a:highlight>
              </a:rPr>
              <a:t>is a data visualization library that is used for 2D plotting to produce publication-quality image plots and figures in a variety of formats. The library helps to generate histograms, plots, error charts, scatter plots, bar charts with just a few lines of code.</a:t>
            </a:r>
            <a:endParaRPr>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Scikit-learn</a:t>
            </a:r>
            <a:r>
              <a:rPr lang="en">
                <a:solidFill>
                  <a:schemeClr val="dk1"/>
                </a:solidFill>
                <a:highlight>
                  <a:srgbClr val="FFFFFF"/>
                </a:highlight>
              </a:rPr>
              <a:t> has a wide range of supervised and unsupervised learning algorithms that works on a consistent interface in Python. The library can also be used for data-mining and data analysis.</a:t>
            </a:r>
            <a:endParaRPr>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Seaborn</a:t>
            </a:r>
            <a:r>
              <a:rPr lang="en">
                <a:solidFill>
                  <a:schemeClr val="dk1"/>
                </a:solidFill>
                <a:highlight>
                  <a:srgbClr val="FFFFFF"/>
                </a:highlight>
              </a:rPr>
              <a:t> is an amazing visualization library for statistical graphics plotting in Python. It provides beautiful default styles and color palettes to make statistical plots more attractive. It is built on the top of </a:t>
            </a:r>
            <a:r>
              <a:rPr lang="en">
                <a:solidFill>
                  <a:schemeClr val="dk1"/>
                </a:solidFill>
                <a:highlight>
                  <a:srgbClr val="FFFFFF"/>
                </a:highlight>
                <a:uFill>
                  <a:noFill/>
                </a:uFill>
                <a:hlinkClick r:id="rId3">
                  <a:extLst>
                    <a:ext uri="{A12FA001-AC4F-418D-AE19-62706E023703}">
                      <ahyp:hlinkClr val="tx"/>
                    </a:ext>
                  </a:extLst>
                </a:hlinkClick>
              </a:rPr>
              <a:t>matplotlib</a:t>
            </a:r>
            <a:r>
              <a:rPr lang="en">
                <a:solidFill>
                  <a:schemeClr val="dk1"/>
                </a:solidFill>
                <a:highlight>
                  <a:srgbClr val="FFFFFF"/>
                </a:highlight>
              </a:rPr>
              <a:t> library and also closely integrated to the data structures from </a:t>
            </a:r>
            <a:r>
              <a:rPr lang="en">
                <a:solidFill>
                  <a:schemeClr val="dk1"/>
                </a:solidFill>
                <a:highlight>
                  <a:srgbClr val="FFFFFF"/>
                </a:highlight>
                <a:uFill>
                  <a:noFill/>
                </a:uFill>
                <a:hlinkClick r:id="rId4">
                  <a:extLst>
                    <a:ext uri="{A12FA001-AC4F-418D-AE19-62706E023703}">
                      <ahyp:hlinkClr val="tx"/>
                    </a:ext>
                  </a:extLst>
                </a:hlinkClick>
              </a:rPr>
              <a:t>pandas</a:t>
            </a:r>
            <a:r>
              <a:rPr lang="en">
                <a:solidFill>
                  <a:schemeClr val="dk1"/>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fad8134eea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fad8134eea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of many forms such text , images , audio , tabular etc. here we are only going to discuss about tabular data which contains numeric and categorical data.</a:t>
            </a:r>
            <a:endParaRPr/>
          </a:p>
          <a:p>
            <a:pPr indent="0" lvl="0" marL="0" rtl="0" algn="l">
              <a:spcBef>
                <a:spcPts val="0"/>
              </a:spcBef>
              <a:spcAft>
                <a:spcPts val="0"/>
              </a:spcAft>
              <a:buNone/>
            </a:pPr>
            <a:r>
              <a:rPr lang="en"/>
              <a:t>Numeric data will be continuous. And categorical data will have discrete classes of data.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fad8134eea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fad8134eea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fad8134eea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fad8134eea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2929"/>
                </a:solidFill>
                <a:highlight>
                  <a:srgbClr val="FFFFFF"/>
                </a:highlight>
              </a:rPr>
              <a:t>The real-world data often has a lot of missing values. The cause of missing values can be data corruption or failure to record data. The handling of missing data is very important during the preprocessing of the dataset as many machine learning algorithms do not support missing values.</a:t>
            </a:r>
            <a:endParaRPr>
              <a:solidFill>
                <a:srgbClr val="292929"/>
              </a:solidFill>
              <a:highlight>
                <a:srgbClr val="FFFFFF"/>
              </a:highlight>
            </a:endParaRPr>
          </a:p>
          <a:p>
            <a:pPr indent="0" lvl="0" marL="0" rtl="0" algn="l">
              <a:lnSpc>
                <a:spcPct val="183333"/>
              </a:lnSpc>
              <a:spcBef>
                <a:spcPts val="0"/>
              </a:spcBef>
              <a:spcAft>
                <a:spcPts val="0"/>
              </a:spcAft>
              <a:buClr>
                <a:schemeClr val="dk1"/>
              </a:buClr>
              <a:buSzPts val="1100"/>
              <a:buFont typeface="Arial"/>
              <a:buNone/>
            </a:pPr>
            <a:r>
              <a:rPr lang="en">
                <a:solidFill>
                  <a:srgbClr val="222222"/>
                </a:solidFill>
                <a:highlight>
                  <a:srgbClr val="FFFFFF"/>
                </a:highlight>
              </a:rPr>
              <a:t>It is important to handle the missing values appropriately.</a:t>
            </a:r>
            <a:endParaRPr>
              <a:solidFill>
                <a:srgbClr val="222222"/>
              </a:solidFill>
              <a:highlight>
                <a:srgbClr val="FFFFFF"/>
              </a:highlight>
            </a:endParaRPr>
          </a:p>
          <a:p>
            <a:pPr indent="-298450" lvl="0" marL="457200" rtl="0" algn="l">
              <a:lnSpc>
                <a:spcPct val="115000"/>
              </a:lnSpc>
              <a:spcBef>
                <a:spcPts val="1200"/>
              </a:spcBef>
              <a:spcAft>
                <a:spcPts val="0"/>
              </a:spcAft>
              <a:buClr>
                <a:srgbClr val="222222"/>
              </a:buClr>
              <a:buSzPts val="1100"/>
              <a:buChar char="●"/>
            </a:pPr>
            <a:r>
              <a:rPr lang="en">
                <a:solidFill>
                  <a:srgbClr val="222222"/>
                </a:solidFill>
                <a:highlight>
                  <a:srgbClr val="FFFFFF"/>
                </a:highlight>
              </a:rPr>
              <a:t>Many machine learning algorithms fail if the dataset contains missing values. However, algorithms like K-nearest and Naive Bayes support data with missing values.</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en">
                <a:solidFill>
                  <a:srgbClr val="222222"/>
                </a:solidFill>
                <a:highlight>
                  <a:srgbClr val="FFFFFF"/>
                </a:highlight>
              </a:rPr>
              <a:t>You may end up building a biased machine learning model which will lead to incorrect results if the missing values are not handled properly.</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Char char="●"/>
            </a:pPr>
            <a:r>
              <a:rPr lang="en">
                <a:solidFill>
                  <a:srgbClr val="222222"/>
                </a:solidFill>
                <a:highlight>
                  <a:srgbClr val="FFFFFF"/>
                </a:highlight>
              </a:rPr>
              <a:t>Missing data can lead to a lack of precision in the statistical analysis.</a:t>
            </a:r>
            <a:endParaRPr>
              <a:solidFill>
                <a:srgbClr val="222222"/>
              </a:solidFill>
              <a:highlight>
                <a:srgbClr val="FFFFFF"/>
              </a:highlight>
            </a:endParaRPr>
          </a:p>
          <a:p>
            <a:pPr indent="0" lvl="0" marL="0" rtl="0" algn="l">
              <a:lnSpc>
                <a:spcPct val="115000"/>
              </a:lnSpc>
              <a:spcBef>
                <a:spcPts val="0"/>
              </a:spcBef>
              <a:spcAft>
                <a:spcPts val="0"/>
              </a:spcAft>
              <a:buNone/>
            </a:pPr>
            <a:r>
              <a:t/>
            </a:r>
            <a:endParaRPr sz="1350">
              <a:solidFill>
                <a:srgbClr val="222222"/>
              </a:solidFill>
              <a:highlight>
                <a:srgbClr val="FFFFFF"/>
              </a:highlight>
            </a:endParaRPr>
          </a:p>
          <a:p>
            <a:pPr indent="0" lvl="0" marL="0" rtl="0" algn="l">
              <a:lnSpc>
                <a:spcPct val="115000"/>
              </a:lnSpc>
              <a:spcBef>
                <a:spcPts val="0"/>
              </a:spcBef>
              <a:spcAft>
                <a:spcPts val="0"/>
              </a:spcAft>
              <a:buNone/>
            </a:pPr>
            <a:r>
              <a:rPr lang="en">
                <a:solidFill>
                  <a:schemeClr val="dk1"/>
                </a:solidFill>
                <a:highlight>
                  <a:schemeClr val="lt1"/>
                </a:highlight>
                <a:latin typeface="Roboto"/>
                <a:ea typeface="Roboto"/>
                <a:cs typeface="Roboto"/>
                <a:sym typeface="Roboto"/>
              </a:rPr>
              <a:t>These are handled in broadly two ways </a:t>
            </a:r>
            <a:r>
              <a:rPr lang="en">
                <a:solidFill>
                  <a:schemeClr val="dk1"/>
                </a:solidFill>
                <a:highlight>
                  <a:schemeClr val="lt1"/>
                </a:highlight>
                <a:latin typeface="Roboto"/>
                <a:ea typeface="Roboto"/>
                <a:cs typeface="Roboto"/>
                <a:sym typeface="Roboto"/>
              </a:rPr>
              <a:t>such</a:t>
            </a:r>
            <a:r>
              <a:rPr lang="en">
                <a:solidFill>
                  <a:schemeClr val="dk1"/>
                </a:solidFill>
                <a:highlight>
                  <a:schemeClr val="lt1"/>
                </a:highlight>
                <a:latin typeface="Roboto"/>
                <a:ea typeface="Roboto"/>
                <a:cs typeface="Roboto"/>
                <a:sym typeface="Roboto"/>
              </a:rPr>
              <a:t> as deletion of data and imputation of data</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highlight>
                  <a:schemeClr val="lt1"/>
                </a:highlight>
                <a:latin typeface="Roboto"/>
                <a:ea typeface="Roboto"/>
                <a:cs typeface="Roboto"/>
                <a:sym typeface="Roboto"/>
              </a:rPr>
              <a:t>Deletion of data include</a:t>
            </a:r>
            <a:endParaRPr>
              <a:solidFill>
                <a:schemeClr val="dk1"/>
              </a:solidFill>
              <a:highlight>
                <a:schemeClr val="lt1"/>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AutoNum type="arabicPeriod"/>
            </a:pPr>
            <a:r>
              <a:rPr lang="en">
                <a:solidFill>
                  <a:schemeClr val="dk1"/>
                </a:solidFill>
                <a:highlight>
                  <a:schemeClr val="lt1"/>
                </a:highlight>
                <a:latin typeface="Roboto"/>
                <a:ea typeface="Roboto"/>
                <a:cs typeface="Roboto"/>
                <a:sym typeface="Roboto"/>
              </a:rPr>
              <a:t> just ignore the observation by deleting it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highlight>
                  <a:schemeClr val="lt1"/>
                </a:highlight>
                <a:latin typeface="Roboto"/>
                <a:ea typeface="Roboto"/>
                <a:cs typeface="Roboto"/>
                <a:sym typeface="Roboto"/>
              </a:rPr>
              <a:t>Imputation of data include </a:t>
            </a:r>
            <a:endParaRPr>
              <a:solidFill>
                <a:schemeClr val="dk1"/>
              </a:solidFill>
              <a:highlight>
                <a:schemeClr val="lt1"/>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AutoNum type="arabicPeriod"/>
            </a:pPr>
            <a:r>
              <a:rPr lang="en">
                <a:solidFill>
                  <a:schemeClr val="dk1"/>
                </a:solidFill>
                <a:highlight>
                  <a:schemeClr val="lt1"/>
                </a:highlight>
                <a:latin typeface="Roboto"/>
                <a:ea typeface="Roboto"/>
                <a:cs typeface="Roboto"/>
                <a:sym typeface="Roboto"/>
              </a:rPr>
              <a:t>KNN based methods are used</a:t>
            </a:r>
            <a:endParaRPr>
              <a:solidFill>
                <a:schemeClr val="dk1"/>
              </a:solidFill>
              <a:highlight>
                <a:schemeClr val="lt1"/>
              </a:highlight>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AutoNum type="arabicPeriod"/>
            </a:pPr>
            <a:r>
              <a:rPr lang="en">
                <a:solidFill>
                  <a:schemeClr val="dk1"/>
                </a:solidFill>
                <a:highlight>
                  <a:schemeClr val="lt1"/>
                </a:highlight>
                <a:latin typeface="Roboto"/>
                <a:ea typeface="Roboto"/>
                <a:cs typeface="Roboto"/>
                <a:sym typeface="Roboto"/>
              </a:rPr>
              <a:t>Replacing with mean, mean or mode values</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highlight>
                  <a:schemeClr val="lt1"/>
                </a:highlight>
                <a:latin typeface="Roboto"/>
                <a:ea typeface="Roboto"/>
                <a:cs typeface="Roboto"/>
                <a:sym typeface="Roboto"/>
              </a:rPr>
              <a:t>And for time series forward fill and backward fill is used.</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solidFill>
                <a:srgbClr val="292929"/>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fad8134eea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fad8134eea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C0C0C"/>
                </a:solidFill>
                <a:highlight>
                  <a:srgbClr val="FFFFFF"/>
                </a:highlight>
              </a:rPr>
              <a:t>Encoding categorical data is a process of converting categorical data into integer format so that the data with converted categorical values can be provided to the models to give and improve the predictions. </a:t>
            </a:r>
            <a:endParaRPr>
              <a:solidFill>
                <a:srgbClr val="0C0C0C"/>
              </a:solidFill>
              <a:highlight>
                <a:srgbClr val="FFFFFF"/>
              </a:highlight>
            </a:endParaRPr>
          </a:p>
          <a:p>
            <a:pPr indent="0" lvl="0" marL="0" rtl="0" algn="l">
              <a:spcBef>
                <a:spcPts val="0"/>
              </a:spcBef>
              <a:spcAft>
                <a:spcPts val="0"/>
              </a:spcAft>
              <a:buNone/>
            </a:pPr>
            <a:r>
              <a:rPr lang="en">
                <a:solidFill>
                  <a:srgbClr val="0C0C0C"/>
                </a:solidFill>
                <a:highlight>
                  <a:srgbClr val="FFFFFF"/>
                </a:highlight>
              </a:rPr>
              <a:t>Ordinal encoding follows hierarchy while label encoding doesnt.</a:t>
            </a:r>
            <a:endParaRPr>
              <a:solidFill>
                <a:srgbClr val="0C0C0C"/>
              </a:solidFill>
              <a:highlight>
                <a:srgbClr val="FFFFFF"/>
              </a:highlight>
            </a:endParaRPr>
          </a:p>
          <a:p>
            <a:pPr indent="0" lvl="0" marL="0" rtl="0" algn="l">
              <a:spcBef>
                <a:spcPts val="0"/>
              </a:spcBef>
              <a:spcAft>
                <a:spcPts val="0"/>
              </a:spcAft>
              <a:buNone/>
            </a:pPr>
            <a:r>
              <a:t/>
            </a:r>
            <a:endParaRPr>
              <a:solidFill>
                <a:srgbClr val="0C0C0C"/>
              </a:solidFill>
              <a:highlight>
                <a:srgbClr val="FFFFFF"/>
              </a:highlight>
            </a:endParaRPr>
          </a:p>
          <a:p>
            <a:pPr indent="0" lvl="0" marL="0" rtl="0" algn="l">
              <a:spcBef>
                <a:spcPts val="0"/>
              </a:spcBef>
              <a:spcAft>
                <a:spcPts val="0"/>
              </a:spcAft>
              <a:buNone/>
            </a:pPr>
            <a:r>
              <a:rPr lang="en">
                <a:solidFill>
                  <a:srgbClr val="0C0C0C"/>
                </a:solidFill>
                <a:highlight>
                  <a:srgbClr val="FFFFFF"/>
                </a:highlight>
              </a:rPr>
              <a:t>In </a:t>
            </a:r>
            <a:r>
              <a:rPr b="1" lang="en">
                <a:solidFill>
                  <a:srgbClr val="0C0C0C"/>
                </a:solidFill>
                <a:highlight>
                  <a:srgbClr val="FFFFFF"/>
                </a:highlight>
              </a:rPr>
              <a:t>One-Hot Encoding</a:t>
            </a:r>
            <a:r>
              <a:rPr lang="en">
                <a:solidFill>
                  <a:srgbClr val="0C0C0C"/>
                </a:solidFill>
                <a:highlight>
                  <a:srgbClr val="FFFFFF"/>
                </a:highlight>
              </a:rPr>
              <a:t>, each category of any categorical variable gets a new variable. It maps each category with binary numbers (0 or 1). This type of encoding is used when the data is nominal. Newly created binary features can be considered dummy variables. After one hot encoding, the number of dummy variables depends on the number of categories presented in the data.</a:t>
            </a:r>
            <a:endParaRPr>
              <a:solidFill>
                <a:srgbClr val="0C0C0C"/>
              </a:solidFill>
              <a:highlight>
                <a:srgbClr val="FFFFFF"/>
              </a:highlight>
            </a:endParaRPr>
          </a:p>
          <a:p>
            <a:pPr indent="0" lvl="0" marL="0" rtl="0" algn="l">
              <a:spcBef>
                <a:spcPts val="0"/>
              </a:spcBef>
              <a:spcAft>
                <a:spcPts val="0"/>
              </a:spcAft>
              <a:buNone/>
            </a:pPr>
            <a:r>
              <a:rPr b="1" lang="en">
                <a:solidFill>
                  <a:srgbClr val="222222"/>
                </a:solidFill>
                <a:highlight>
                  <a:srgbClr val="FFFFFF"/>
                </a:highlight>
              </a:rPr>
              <a:t>Dummy coding</a:t>
            </a:r>
            <a:r>
              <a:rPr lang="en">
                <a:solidFill>
                  <a:srgbClr val="222222"/>
                </a:solidFill>
                <a:highlight>
                  <a:srgbClr val="FFFFFF"/>
                </a:highlight>
              </a:rPr>
              <a:t> scheme is similar to one-hot encoding. This categorical data encoding method transforms the categorical variable into a set of binary variables (also known as dummy variables). In the case of one-hot encoding, for N categories in a variable, it uses N binary variables. The dummy encoding is a small improvement over one-hot-encoding. Dummy encoding uses N-1 features to represent N labels/categories.</a:t>
            </a:r>
            <a:endParaRPr>
              <a:solidFill>
                <a:srgbClr val="0C0C0C"/>
              </a:solidFill>
              <a:highlight>
                <a:srgbClr val="FFFFFF"/>
              </a:highlight>
            </a:endParaRPr>
          </a:p>
          <a:p>
            <a:pPr indent="0" lvl="0" marL="0" rtl="0" algn="l">
              <a:spcBef>
                <a:spcPts val="0"/>
              </a:spcBef>
              <a:spcAft>
                <a:spcPts val="0"/>
              </a:spcAft>
              <a:buClr>
                <a:srgbClr val="273D40"/>
              </a:buClr>
              <a:buSzPts val="600"/>
              <a:buFont typeface="Arial"/>
              <a:buNone/>
            </a:pPr>
            <a:r>
              <a:t/>
            </a:r>
            <a:endParaRPr>
              <a:solidFill>
                <a:srgbClr val="0C0C0C"/>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fad8134eea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fad8134eea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fad8134eea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fad8134eea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need to use feature scaling ? </a:t>
            </a:r>
            <a:endParaRPr/>
          </a:p>
          <a:p>
            <a:pPr indent="0" lvl="0" marL="0" rtl="0" algn="l">
              <a:lnSpc>
                <a:spcPct val="120000"/>
              </a:lnSpc>
              <a:spcBef>
                <a:spcPts val="0"/>
              </a:spcBef>
              <a:spcAft>
                <a:spcPts val="0"/>
              </a:spcAft>
              <a:buNone/>
            </a:pPr>
            <a:r>
              <a:rPr lang="en">
                <a:solidFill>
                  <a:srgbClr val="222222"/>
                </a:solidFill>
                <a:highlight>
                  <a:srgbClr val="FFFFFF"/>
                </a:highlight>
              </a:rPr>
              <a:t>What is Normalization?</a:t>
            </a:r>
            <a:endParaRPr>
              <a:solidFill>
                <a:srgbClr val="222222"/>
              </a:solidFill>
              <a:highlight>
                <a:srgbClr val="FFFFFF"/>
              </a:highlight>
            </a:endParaRPr>
          </a:p>
          <a:p>
            <a:pPr indent="0" lvl="0" marL="0" rtl="0" algn="l">
              <a:lnSpc>
                <a:spcPct val="183333"/>
              </a:lnSpc>
              <a:spcBef>
                <a:spcPts val="400"/>
              </a:spcBef>
              <a:spcAft>
                <a:spcPts val="0"/>
              </a:spcAft>
              <a:buNone/>
            </a:pPr>
            <a:r>
              <a:rPr lang="en">
                <a:solidFill>
                  <a:srgbClr val="222222"/>
                </a:solidFill>
                <a:highlight>
                  <a:srgbClr val="FFFFFF"/>
                </a:highlight>
              </a:rPr>
              <a:t>Normalization is a scaling technique in which values are shifted and rescaled so that they end up ranging between 0 and 1. It is also known as Min-Max scaling.</a:t>
            </a:r>
            <a:endParaRPr>
              <a:solidFill>
                <a:srgbClr val="222222"/>
              </a:solidFill>
              <a:highlight>
                <a:srgbClr val="FFFFFF"/>
              </a:highlight>
            </a:endParaRPr>
          </a:p>
          <a:p>
            <a:pPr indent="0" lvl="0" marL="0" rtl="0" algn="l">
              <a:spcBef>
                <a:spcPts val="1200"/>
              </a:spcBef>
              <a:spcAft>
                <a:spcPts val="0"/>
              </a:spcAft>
              <a:buNone/>
            </a:pPr>
            <a:r>
              <a:rPr lang="en">
                <a:solidFill>
                  <a:srgbClr val="222222"/>
                </a:solidFill>
                <a:highlight>
                  <a:srgbClr val="FFFFFF"/>
                </a:highlight>
              </a:rPr>
              <a:t>Standardization is another scaling technique where the values are centered around the mean with a unit standard deviation. This means that the mean of the attribute becomes zero and the resultant distribution has a unit standard deviation.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123bff51ca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123bff51ca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80E14"/>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f3dfd2233e_1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5" name="Google Shape;1755;gf3dfd2233e_1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f65840171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f65840171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the agenda of our Workshop.</a:t>
            </a:r>
            <a:endParaRPr/>
          </a:p>
          <a:p>
            <a:pPr indent="0" lvl="0" marL="0" rtl="0" algn="l">
              <a:spcBef>
                <a:spcPts val="0"/>
              </a:spcBef>
              <a:spcAft>
                <a:spcPts val="0"/>
              </a:spcAft>
              <a:buNone/>
            </a:pPr>
            <a:r>
              <a:rPr lang="en"/>
              <a:t>……………..need to write </a:t>
            </a:r>
            <a:endParaRPr/>
          </a:p>
          <a:p>
            <a:pPr indent="0" lvl="0" marL="0" rtl="0" algn="l">
              <a:spcBef>
                <a:spcPts val="0"/>
              </a:spcBef>
              <a:spcAft>
                <a:spcPts val="0"/>
              </a:spcAft>
              <a:buNone/>
            </a:pPr>
            <a:r>
              <a:rPr lang="en"/>
              <a:t>Data cleaning - null values and all</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f3dfd2233e_11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7" name="Google Shape;1787;gf3dfd2233e_11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f3dfd2233e_1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gf3dfd2233e_11_2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f3dfd2233e_11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9" name="Google Shape;1829;gf3dfd2233e_11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f3dfd2233e_11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f3dfd2233e_11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f3dfd2233e_11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5" name="Google Shape;1895;gf3dfd2233e_11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f3dfd2233e_11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7" name="Google Shape;1927;gf3dfd2233e_11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f3dfd2233e_11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9" name="Google Shape;1959;gf3dfd2233e_11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f3dfd2233e_11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2" name="Google Shape;1992;gf3dfd2233e_11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f3dfd2233e_11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4" name="Google Shape;2024;gf3dfd2233e_11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f3dfd2233e_11_4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7" name="Google Shape;2057;gf3dfd2233e_11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f65840171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f65840171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ML? </a:t>
            </a:r>
            <a:endParaRPr/>
          </a:p>
          <a:p>
            <a:pPr indent="0" lvl="0" marL="0" rtl="0" algn="l">
              <a:spcBef>
                <a:spcPts val="0"/>
              </a:spcBef>
              <a:spcAft>
                <a:spcPts val="0"/>
              </a:spcAft>
              <a:buNone/>
            </a:pPr>
            <a:r>
              <a:rPr lang="en">
                <a:solidFill>
                  <a:srgbClr val="1A1818"/>
                </a:solidFill>
                <a:highlight>
                  <a:srgbClr val="FFFFFF"/>
                </a:highlight>
              </a:rPr>
              <a:t>In general , Machine learning is an application of AI that enables systems to learn and improve from experience without being explicitly programmed. Machine learning focuses on developing computer programs that can access data and use it to learn for themselves.</a:t>
            </a:r>
            <a:endParaRPr>
              <a:solidFill>
                <a:srgbClr val="1F1F1F"/>
              </a:solidFill>
              <a:highlight>
                <a:srgbClr val="FFFFFF"/>
              </a:highlight>
            </a:endParaRPr>
          </a:p>
          <a:p>
            <a:pPr indent="0" lvl="0" marL="0" rtl="0" algn="l">
              <a:spcBef>
                <a:spcPts val="0"/>
              </a:spcBef>
              <a:spcAft>
                <a:spcPts val="0"/>
              </a:spcAft>
              <a:buNone/>
            </a:pPr>
            <a:r>
              <a:rPr lang="en">
                <a:solidFill>
                  <a:srgbClr val="1F1F1F"/>
                </a:solidFill>
                <a:highlight>
                  <a:srgbClr val="FFFFFF"/>
                </a:highlight>
              </a:rPr>
              <a:t> </a:t>
            </a:r>
            <a:r>
              <a:rPr lang="en">
                <a:solidFill>
                  <a:srgbClr val="080E14"/>
                </a:solidFill>
                <a:highlight>
                  <a:srgbClr val="FFFFFF"/>
                </a:highlight>
              </a:rPr>
              <a:t>At a very high level, machine learning is the process of teaching a computer system how to make accurate predictions when fed data.</a:t>
            </a:r>
            <a:endParaRPr>
              <a:solidFill>
                <a:srgbClr val="080E14"/>
              </a:solidFill>
              <a:highlight>
                <a:srgbClr val="FFFFFF"/>
              </a:highlight>
            </a:endParaRPr>
          </a:p>
          <a:p>
            <a:pPr indent="0" lvl="0" marL="0" rtl="0" algn="l">
              <a:spcBef>
                <a:spcPts val="0"/>
              </a:spcBef>
              <a:spcAft>
                <a:spcPts val="0"/>
              </a:spcAft>
              <a:buNone/>
            </a:pPr>
            <a:r>
              <a:t/>
            </a:r>
            <a:endParaRPr>
              <a:solidFill>
                <a:srgbClr val="080E14"/>
              </a:solidFill>
              <a:highlight>
                <a:srgbClr val="FFFFFF"/>
              </a:highlight>
            </a:endParaRPr>
          </a:p>
          <a:p>
            <a:pPr indent="0" lvl="0" marL="0" rtl="0" algn="l">
              <a:spcBef>
                <a:spcPts val="0"/>
              </a:spcBef>
              <a:spcAft>
                <a:spcPts val="0"/>
              </a:spcAft>
              <a:buNone/>
            </a:pPr>
            <a:r>
              <a:t/>
            </a:r>
            <a:endParaRPr>
              <a:solidFill>
                <a:srgbClr val="080E14"/>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f3dfd2233e_11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8" name="Google Shape;2088;gf3dfd2233e_11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f3dfd2233e_11_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0" name="Google Shape;2120;gf3dfd2233e_11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f3dfd2233e_11_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3" name="Google Shape;2153;gf3dfd2233e_11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f3dfd2233e_11_5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5" name="Google Shape;2185;gf3dfd2233e_11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f3dfd2233e_11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7" name="Google Shape;2217;gf3dfd2233e_11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f3dfd2233e_11_6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0" name="Google Shape;2250;gf3dfd2233e_11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f3dfd2233e_11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3" name="Google Shape;2283;gf3dfd2233e_11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gf3dfd2233e_11_6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5" name="Google Shape;2315;gf3dfd2233e_11_6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f3dfd2233e_11_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8" name="Google Shape;2348;gf3dfd2233e_11_7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f3dfd2233e_11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1" name="Google Shape;2381;gf3dfd2233e_11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f63248dfc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f63248dfc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2929"/>
                </a:solidFill>
                <a:highlight>
                  <a:srgbClr val="FFFFFF"/>
                </a:highlight>
              </a:rPr>
              <a:t>Artificial Intelligence, Machine Learning, Deep Learning, Data Science are popular terms in this era. And knowing what it is and the difference between them is more crucial than ever. Although these terms might be closely related there are differences between them as shown. </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AI </a:t>
            </a:r>
            <a:endParaRPr>
              <a:solidFill>
                <a:srgbClr val="292929"/>
              </a:solidFill>
              <a:highlight>
                <a:srgbClr val="FFFFFF"/>
              </a:highlight>
            </a:endParaRPr>
          </a:p>
          <a:p>
            <a:pPr indent="-298450" lvl="0" marL="457200" rtl="0" algn="l">
              <a:spcBef>
                <a:spcPts val="0"/>
              </a:spcBef>
              <a:spcAft>
                <a:spcPts val="0"/>
              </a:spcAft>
              <a:buClr>
                <a:srgbClr val="292929"/>
              </a:buClr>
              <a:buSzPts val="1100"/>
              <a:buChar char="●"/>
            </a:pPr>
            <a:r>
              <a:rPr lang="en">
                <a:solidFill>
                  <a:srgbClr val="292929"/>
                </a:solidFill>
                <a:highlight>
                  <a:srgbClr val="FFFFFF"/>
                </a:highlight>
              </a:rPr>
              <a:t>AI is defined as engineering of making intelligent machines and programs</a:t>
            </a:r>
            <a:endParaRPr>
              <a:solidFill>
                <a:srgbClr val="292929"/>
              </a:solidFill>
              <a:highlight>
                <a:srgbClr val="FFFFFF"/>
              </a:highlight>
            </a:endParaRPr>
          </a:p>
          <a:p>
            <a:pPr indent="-298450" lvl="0" marL="457200" rtl="0" algn="l">
              <a:spcBef>
                <a:spcPts val="0"/>
              </a:spcBef>
              <a:spcAft>
                <a:spcPts val="0"/>
              </a:spcAft>
              <a:buClr>
                <a:srgbClr val="292929"/>
              </a:buClr>
              <a:buSzPts val="1100"/>
              <a:buChar char="●"/>
            </a:pPr>
            <a:r>
              <a:rPr lang="en">
                <a:solidFill>
                  <a:srgbClr val="292929"/>
                </a:solidFill>
                <a:highlight>
                  <a:srgbClr val="FFFFFF"/>
                </a:highlight>
              </a:rPr>
              <a:t>This can be anything from programmed software to deep learning models </a:t>
            </a:r>
            <a:r>
              <a:rPr lang="en">
                <a:solidFill>
                  <a:srgbClr val="292929"/>
                </a:solidFill>
                <a:highlight>
                  <a:srgbClr val="FFFFFF"/>
                </a:highlight>
              </a:rPr>
              <a:t>which mimics human brain</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ML</a:t>
            </a:r>
            <a:endParaRPr>
              <a:solidFill>
                <a:srgbClr val="292929"/>
              </a:solidFill>
              <a:highlight>
                <a:srgbClr val="FFFFFF"/>
              </a:highlight>
            </a:endParaRPr>
          </a:p>
          <a:p>
            <a:pPr indent="-298450" lvl="0" marL="457200" rtl="0" algn="l">
              <a:spcBef>
                <a:spcPts val="0"/>
              </a:spcBef>
              <a:spcAft>
                <a:spcPts val="0"/>
              </a:spcAft>
              <a:buClr>
                <a:srgbClr val="292929"/>
              </a:buClr>
              <a:buSzPts val="1100"/>
              <a:buChar char="●"/>
            </a:pPr>
            <a:r>
              <a:rPr lang="en">
                <a:solidFill>
                  <a:srgbClr val="292929"/>
                </a:solidFill>
                <a:highlight>
                  <a:srgbClr val="FFFFFF"/>
                </a:highlight>
              </a:rPr>
              <a:t>Machine learning is specific kind of Artificial intelligence , which learns how to do something from examples rather than explicitly told what to do.DL</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DL</a:t>
            </a:r>
            <a:endParaRPr>
              <a:solidFill>
                <a:srgbClr val="292929"/>
              </a:solidFill>
              <a:highlight>
                <a:srgbClr val="FFFFFF"/>
              </a:highlight>
            </a:endParaRPr>
          </a:p>
          <a:p>
            <a:pPr indent="-298450" lvl="0" marL="457200" rtl="0" algn="l">
              <a:spcBef>
                <a:spcPts val="0"/>
              </a:spcBef>
              <a:spcAft>
                <a:spcPts val="0"/>
              </a:spcAft>
              <a:buClr>
                <a:srgbClr val="292929"/>
              </a:buClr>
              <a:buSzPts val="1100"/>
              <a:buChar char="●"/>
            </a:pPr>
            <a:r>
              <a:rPr lang="en">
                <a:solidFill>
                  <a:srgbClr val="292929"/>
                </a:solidFill>
                <a:highlight>
                  <a:srgbClr val="FFFFFF"/>
                </a:highlight>
              </a:rPr>
              <a:t>It is a sub branch of Machine learning using a technique known as neural network, which connects multiple models together to solve complex problems</a:t>
            </a:r>
            <a:endParaRPr>
              <a:solidFill>
                <a:srgbClr val="292929"/>
              </a:solidFill>
              <a:highlight>
                <a:srgbClr val="FFFFFF"/>
              </a:highlight>
            </a:endParaRPr>
          </a:p>
          <a:p>
            <a:pPr indent="-298450" lvl="0" marL="457200" rtl="0" algn="l">
              <a:spcBef>
                <a:spcPts val="0"/>
              </a:spcBef>
              <a:spcAft>
                <a:spcPts val="0"/>
              </a:spcAft>
              <a:buClr>
                <a:srgbClr val="292929"/>
              </a:buClr>
              <a:buSzPts val="1100"/>
              <a:buChar char="●"/>
            </a:pPr>
            <a:r>
              <a:rPr lang="en">
                <a:solidFill>
                  <a:srgbClr val="292929"/>
                </a:solidFill>
                <a:highlight>
                  <a:srgbClr val="FFFFFF"/>
                </a:highlight>
              </a:rPr>
              <a:t>It is basically connecting many ml models to other models in layers to handle more complex data like images and text.</a:t>
            </a:r>
            <a:endParaRPr>
              <a:solidFill>
                <a:srgbClr val="292929"/>
              </a:solidFill>
              <a:highlight>
                <a:srgbClr val="FFFFFF"/>
              </a:highlight>
            </a:endParaRPr>
          </a:p>
          <a:p>
            <a:pPr indent="0" lvl="0" marL="457200" rtl="0" algn="l">
              <a:spcBef>
                <a:spcPts val="0"/>
              </a:spcBef>
              <a:spcAft>
                <a:spcPts val="0"/>
              </a:spcAft>
              <a:buNone/>
            </a:pPr>
            <a:r>
              <a:t/>
            </a:r>
            <a:endParaRPr>
              <a:solidFill>
                <a:srgbClr val="292929"/>
              </a:solidFill>
              <a:highlight>
                <a:srgbClr val="FFFFFF"/>
              </a:highlight>
            </a:endParaRPr>
          </a:p>
          <a:p>
            <a:pPr indent="0" lvl="0" marL="457200" rtl="0" algn="l">
              <a:spcBef>
                <a:spcPts val="0"/>
              </a:spcBef>
              <a:spcAft>
                <a:spcPts val="0"/>
              </a:spcAft>
              <a:buNone/>
            </a:pPr>
            <a:r>
              <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f3dfd2233e_11_7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4" name="Google Shape;2414;gf3dfd2233e_11_7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f3dfd2233e_11_8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8" name="Google Shape;2448;gf3dfd2233e_11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f3dfd2233e_11_8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1" name="Google Shape;2481;gf3dfd2233e_11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f3dfd2233e_11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5" name="Google Shape;2515;gf3dfd2233e_1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f3dfd2233e_11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9" name="Google Shape;2549;gf3dfd2233e_11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f3dfd2233e_11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1" name="Google Shape;2581;gf3dfd2233e_11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gf3dfd2233e_11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4" name="Google Shape;2614;gf3dfd2233e_11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gf3dfd2233e_11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6" name="Google Shape;2646;gf3dfd2233e_11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f3dfd2233e_11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9" name="Google Shape;2679;gf3dfd2233e_11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f3dfd2233e_11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1" name="Google Shape;2711;gf3dfd2233e_11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23afa93ba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23afa93ba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we can see the difference between AI , ML and DL through venn diagram. We can see that AI is the technology and ML is the subset of it. And DL is the improvised algorithm of ML.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123bff51ca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123bff51ca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80E14"/>
              </a:solidFill>
              <a:highlight>
                <a:srgbClr val="FFFFFF"/>
              </a:highlight>
            </a:endParaRPr>
          </a:p>
          <a:p>
            <a:pPr indent="0" lvl="0" marL="0" rtl="0" algn="l">
              <a:spcBef>
                <a:spcPts val="0"/>
              </a:spcBef>
              <a:spcAft>
                <a:spcPts val="0"/>
              </a:spcAft>
              <a:buNone/>
            </a:pPr>
            <a:r>
              <a:t/>
            </a:r>
            <a:endParaRPr>
              <a:solidFill>
                <a:srgbClr val="080E14"/>
              </a:solidFill>
              <a:highlight>
                <a:srgbClr val="FFFFFF"/>
              </a:highlight>
            </a:endParaRPr>
          </a:p>
          <a:p>
            <a:pPr indent="0" lvl="0" marL="0" rtl="0" algn="l">
              <a:spcBef>
                <a:spcPts val="0"/>
              </a:spcBef>
              <a:spcAft>
                <a:spcPts val="0"/>
              </a:spcAft>
              <a:buNone/>
            </a:pPr>
            <a:r>
              <a:t/>
            </a:r>
            <a:endParaRPr>
              <a:solidFill>
                <a:srgbClr val="080E14"/>
              </a:solidFill>
              <a:highlight>
                <a:srgbClr val="FFFFFF"/>
              </a:high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f3dfd2233e_6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gf3dfd2233e_6_2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f3dfd2233e_6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gf3dfd2233e_6_3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f3dfd2233e_6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9" name="Google Shape;2789;gf3dfd2233e_6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f3dfd2233e_6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gf3dfd2233e_6_3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f3dfd2233e_6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gf3dfd2233e_6_3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gf3dfd2233e_6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gf3dfd2233e_6_3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f3dfd2233e_6_3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5" name="Google Shape;2825;gf3dfd2233e_6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 will explain about this when I speak.</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f3dfd2233e_6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gf3dfd2233e_6_3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9" name="Shape 2839"/>
        <p:cNvGrpSpPr/>
        <p:nvPr/>
      </p:nvGrpSpPr>
      <p:grpSpPr>
        <a:xfrm>
          <a:off x="0" y="0"/>
          <a:ext cx="0" cy="0"/>
          <a:chOff x="0" y="0"/>
          <a:chExt cx="0" cy="0"/>
        </a:xfrm>
      </p:grpSpPr>
      <p:sp>
        <p:nvSpPr>
          <p:cNvPr id="2840" name="Google Shape;2840;gf3dfd2233e_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gf3dfd2233e_6_3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f63604b7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f63604b7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1F1F"/>
                </a:solidFill>
                <a:highlight>
                  <a:srgbClr val="FFFFFF"/>
                </a:highlight>
              </a:rPr>
              <a:t>In the past decade, machine learning has given us self-driving cars, practical speech recognition, effective web search, and a vastly improved understanding of the human genome. Machine learning is so pervasive today that you probably use it dozens of times a day without knowing it.</a:t>
            </a:r>
            <a:endParaRPr>
              <a:solidFill>
                <a:srgbClr val="1F1F1F"/>
              </a:solidFill>
              <a:highlight>
                <a:srgbClr val="FFFFFF"/>
              </a:highlight>
            </a:endParaRPr>
          </a:p>
          <a:p>
            <a:pPr indent="0" lvl="0" marL="0" rtl="0" algn="l">
              <a:spcBef>
                <a:spcPts val="0"/>
              </a:spcBef>
              <a:spcAft>
                <a:spcPts val="0"/>
              </a:spcAft>
              <a:buNone/>
            </a:pPr>
            <a:r>
              <a:t/>
            </a:r>
            <a:endParaRPr>
              <a:solidFill>
                <a:srgbClr val="1F1F1F"/>
              </a:solidFill>
              <a:highlight>
                <a:srgbClr val="FFFFFF"/>
              </a:highlight>
            </a:endParaRPr>
          </a:p>
          <a:p>
            <a:pPr indent="0" lvl="0" marL="0" rtl="0" algn="l">
              <a:spcBef>
                <a:spcPts val="0"/>
              </a:spcBef>
              <a:spcAft>
                <a:spcPts val="0"/>
              </a:spcAft>
              <a:buNone/>
            </a:pPr>
            <a:r>
              <a:rPr lang="en">
                <a:solidFill>
                  <a:srgbClr val="1F1F1F"/>
                </a:solidFill>
                <a:highlight>
                  <a:srgbClr val="FFFFFF"/>
                </a:highlight>
              </a:rPr>
              <a:t> </a:t>
            </a:r>
            <a:r>
              <a:rPr lang="en">
                <a:solidFill>
                  <a:srgbClr val="008BFF"/>
                </a:solidFill>
                <a:uFill>
                  <a:noFill/>
                </a:uFill>
                <a:hlinkClick r:id="rId2">
                  <a:extLst>
                    <a:ext uri="{A12FA001-AC4F-418D-AE19-62706E023703}">
                      <ahyp:hlinkClr val="tx"/>
                    </a:ext>
                  </a:extLst>
                </a:hlinkClick>
              </a:rPr>
              <a:t>Machine learning applications</a:t>
            </a:r>
            <a:r>
              <a:rPr lang="en">
                <a:solidFill>
                  <a:srgbClr val="2B3E51"/>
                </a:solidFill>
              </a:rPr>
              <a:t> and use cases are nearly endless, especially as we begin to work from home more (or have </a:t>
            </a:r>
            <a:r>
              <a:rPr lang="en">
                <a:solidFill>
                  <a:srgbClr val="008BFF"/>
                </a:solidFill>
                <a:uFill>
                  <a:noFill/>
                </a:uFill>
                <a:hlinkClick r:id="rId3">
                  <a:extLst>
                    <a:ext uri="{A12FA001-AC4F-418D-AE19-62706E023703}">
                      <ahyp:hlinkClr val="tx"/>
                    </a:ext>
                  </a:extLst>
                </a:hlinkClick>
              </a:rPr>
              <a:t>hybrid offices</a:t>
            </a:r>
            <a:r>
              <a:rPr lang="en">
                <a:solidFill>
                  <a:srgbClr val="2B3E51"/>
                </a:solidFill>
              </a:rPr>
              <a:t>), become more tied to our smartphones, and use machine learning-guided technology to get around.</a:t>
            </a:r>
            <a:endParaRPr>
              <a:solidFill>
                <a:srgbClr val="2B3E51"/>
              </a:solidFill>
            </a:endParaRPr>
          </a:p>
          <a:p>
            <a:pPr indent="0" lvl="0" marL="0" rtl="0" algn="l">
              <a:lnSpc>
                <a:spcPct val="189000"/>
              </a:lnSpc>
              <a:spcBef>
                <a:spcPts val="0"/>
              </a:spcBef>
              <a:spcAft>
                <a:spcPts val="0"/>
              </a:spcAft>
              <a:buNone/>
            </a:pPr>
            <a:r>
              <a:rPr lang="en">
                <a:solidFill>
                  <a:srgbClr val="008BFF"/>
                </a:solidFill>
                <a:uFill>
                  <a:noFill/>
                </a:uFill>
                <a:hlinkClick r:id="rId4">
                  <a:extLst>
                    <a:ext uri="{A12FA001-AC4F-418D-AE19-62706E023703}">
                      <ahyp:hlinkClr val="tx"/>
                    </a:ext>
                  </a:extLst>
                </a:hlinkClick>
              </a:rPr>
              <a:t>Machine learning in finance</a:t>
            </a:r>
            <a:r>
              <a:rPr lang="en">
                <a:solidFill>
                  <a:srgbClr val="2B3E51"/>
                </a:solidFill>
              </a:rPr>
              <a:t>(somesone who used ml to increase ), healthcare, hospitality, government, and beyond, is already in regular use. Businesses are beginning to see the benefits of using machine learning tools to improve their processes, gain valuable insights from </a:t>
            </a:r>
            <a:r>
              <a:rPr lang="en">
                <a:solidFill>
                  <a:srgbClr val="008BFF"/>
                </a:solidFill>
                <a:uFill>
                  <a:noFill/>
                </a:uFill>
                <a:hlinkClick r:id="rId5">
                  <a:extLst>
                    <a:ext uri="{A12FA001-AC4F-418D-AE19-62706E023703}">
                      <ahyp:hlinkClr val="tx"/>
                    </a:ext>
                  </a:extLst>
                </a:hlinkClick>
              </a:rPr>
              <a:t>unstructured data</a:t>
            </a:r>
            <a:r>
              <a:rPr lang="en">
                <a:solidFill>
                  <a:srgbClr val="2B3E51"/>
                </a:solidFill>
              </a:rPr>
              <a:t>, and automate tasks that would otherwise require hours of tedious, manual work (which usually produces much less accurate results).</a:t>
            </a:r>
            <a:endParaRPr>
              <a:solidFill>
                <a:srgbClr val="2B3E51"/>
              </a:solidFill>
            </a:endParaRPr>
          </a:p>
          <a:p>
            <a:pPr indent="0" lvl="0" marL="0" rtl="0" algn="l">
              <a:lnSpc>
                <a:spcPct val="189000"/>
              </a:lnSpc>
              <a:spcBef>
                <a:spcPts val="1600"/>
              </a:spcBef>
              <a:spcAft>
                <a:spcPts val="0"/>
              </a:spcAft>
              <a:buNone/>
            </a:pPr>
            <a:r>
              <a:rPr lang="en">
                <a:solidFill>
                  <a:srgbClr val="2B3E51"/>
                </a:solidFill>
              </a:rPr>
              <a:t>For example, </a:t>
            </a:r>
            <a:r>
              <a:rPr lang="en">
                <a:solidFill>
                  <a:srgbClr val="008BFF"/>
                </a:solidFill>
                <a:uFill>
                  <a:noFill/>
                </a:uFill>
                <a:hlinkClick r:id="rId6">
                  <a:extLst>
                    <a:ext uri="{A12FA001-AC4F-418D-AE19-62706E023703}">
                      <ahyp:hlinkClr val="tx"/>
                    </a:ext>
                  </a:extLst>
                </a:hlinkClick>
              </a:rPr>
              <a:t>UberEats uses machine learning</a:t>
            </a:r>
            <a:r>
              <a:rPr lang="en">
                <a:solidFill>
                  <a:srgbClr val="2B3E51"/>
                </a:solidFill>
              </a:rPr>
              <a:t> to estimate optimum times for drivers to pick up food orders, while </a:t>
            </a:r>
            <a:r>
              <a:rPr lang="en">
                <a:solidFill>
                  <a:srgbClr val="008BFF"/>
                </a:solidFill>
                <a:uFill>
                  <a:noFill/>
                </a:uFill>
                <a:hlinkClick r:id="rId7">
                  <a:extLst>
                    <a:ext uri="{A12FA001-AC4F-418D-AE19-62706E023703}">
                      <ahyp:hlinkClr val="tx"/>
                    </a:ext>
                  </a:extLst>
                </a:hlinkClick>
              </a:rPr>
              <a:t>Spotify leverages machine learning to offer personalized content</a:t>
            </a:r>
            <a:r>
              <a:rPr lang="en">
                <a:solidFill>
                  <a:srgbClr val="2B3E51"/>
                </a:solidFill>
              </a:rPr>
              <a:t> and </a:t>
            </a:r>
            <a:r>
              <a:rPr lang="en">
                <a:solidFill>
                  <a:srgbClr val="008BFF"/>
                </a:solidFill>
                <a:uFill>
                  <a:noFill/>
                </a:uFill>
                <a:hlinkClick r:id="rId8">
                  <a:extLst>
                    <a:ext uri="{A12FA001-AC4F-418D-AE19-62706E023703}">
                      <ahyp:hlinkClr val="tx"/>
                    </a:ext>
                  </a:extLst>
                </a:hlinkClick>
              </a:rPr>
              <a:t>personalized marketing</a:t>
            </a:r>
            <a:r>
              <a:rPr lang="en">
                <a:solidFill>
                  <a:srgbClr val="2B3E51"/>
                </a:solidFill>
              </a:rPr>
              <a:t>. And </a:t>
            </a:r>
            <a:r>
              <a:rPr lang="en">
                <a:solidFill>
                  <a:srgbClr val="008BFF"/>
                </a:solidFill>
                <a:uFill>
                  <a:noFill/>
                </a:uFill>
                <a:hlinkClick r:id="rId9">
                  <a:extLst>
                    <a:ext uri="{A12FA001-AC4F-418D-AE19-62706E023703}">
                      <ahyp:hlinkClr val="tx"/>
                    </a:ext>
                  </a:extLst>
                </a:hlinkClick>
              </a:rPr>
              <a:t>Dell uses machine learning text analysis</a:t>
            </a:r>
            <a:r>
              <a:rPr lang="en">
                <a:solidFill>
                  <a:srgbClr val="2B3E51"/>
                </a:solidFill>
              </a:rPr>
              <a:t> to save hundreds of hours analyzing thousands of employee surveys to listen to the </a:t>
            </a:r>
            <a:r>
              <a:rPr lang="en">
                <a:solidFill>
                  <a:srgbClr val="008BFF"/>
                </a:solidFill>
                <a:uFill>
                  <a:noFill/>
                </a:uFill>
                <a:hlinkClick r:id="rId10">
                  <a:extLst>
                    <a:ext uri="{A12FA001-AC4F-418D-AE19-62706E023703}">
                      <ahyp:hlinkClr val="tx"/>
                    </a:ext>
                  </a:extLst>
                </a:hlinkClick>
              </a:rPr>
              <a:t>voice of employee (VoE)</a:t>
            </a:r>
            <a:r>
              <a:rPr lang="en">
                <a:solidFill>
                  <a:srgbClr val="2B3E51"/>
                </a:solidFill>
              </a:rPr>
              <a:t> and improve employee satisfaction.</a:t>
            </a:r>
            <a:endParaRPr>
              <a:solidFill>
                <a:srgbClr val="2B3E51"/>
              </a:solidFill>
            </a:endParaRPr>
          </a:p>
          <a:p>
            <a:pPr indent="0" lvl="0" marL="0" rtl="0" algn="l">
              <a:lnSpc>
                <a:spcPct val="189000"/>
              </a:lnSpc>
              <a:spcBef>
                <a:spcPts val="1600"/>
              </a:spcBef>
              <a:spcAft>
                <a:spcPts val="0"/>
              </a:spcAft>
              <a:buNone/>
            </a:pPr>
            <a:r>
              <a:rPr lang="en">
                <a:solidFill>
                  <a:srgbClr val="2B3E51"/>
                </a:solidFill>
              </a:rPr>
              <a:t>How do you think </a:t>
            </a:r>
            <a:r>
              <a:rPr lang="en">
                <a:solidFill>
                  <a:srgbClr val="008BFF"/>
                </a:solidFill>
                <a:uFill>
                  <a:noFill/>
                </a:uFill>
                <a:hlinkClick r:id="rId11">
                  <a:extLst>
                    <a:ext uri="{A12FA001-AC4F-418D-AE19-62706E023703}">
                      <ahyp:hlinkClr val="tx"/>
                    </a:ext>
                  </a:extLst>
                </a:hlinkClick>
              </a:rPr>
              <a:t>Google Maps predicts peaks in traffic</a:t>
            </a:r>
            <a:r>
              <a:rPr lang="en">
                <a:solidFill>
                  <a:srgbClr val="2B3E51"/>
                </a:solidFill>
              </a:rPr>
              <a:t> and Netflix creates personalized movie recommendations, </a:t>
            </a:r>
            <a:r>
              <a:rPr lang="en">
                <a:solidFill>
                  <a:srgbClr val="008BFF"/>
                </a:solidFill>
                <a:uFill>
                  <a:noFill/>
                </a:uFill>
                <a:hlinkClick r:id="rId12">
                  <a:extLst>
                    <a:ext uri="{A12FA001-AC4F-418D-AE19-62706E023703}">
                      <ahyp:hlinkClr val="tx"/>
                    </a:ext>
                  </a:extLst>
                </a:hlinkClick>
              </a:rPr>
              <a:t>even informs the creation of new content</a:t>
            </a:r>
            <a:r>
              <a:rPr lang="en">
                <a:solidFill>
                  <a:srgbClr val="2B3E51"/>
                </a:solidFill>
              </a:rPr>
              <a:t> ? By using machine learning, of course.</a:t>
            </a:r>
            <a:endParaRPr>
              <a:solidFill>
                <a:srgbClr val="2B3E51"/>
              </a:solidFill>
            </a:endParaRPr>
          </a:p>
          <a:p>
            <a:pPr indent="0" lvl="0" marL="0" rtl="0" algn="l">
              <a:spcBef>
                <a:spcPts val="1600"/>
              </a:spcBef>
              <a:spcAft>
                <a:spcPts val="0"/>
              </a:spcAft>
              <a:buClr>
                <a:schemeClr val="dk1"/>
              </a:buClr>
              <a:buSzPts val="1100"/>
              <a:buFont typeface="Arial"/>
              <a:buNone/>
            </a:pPr>
            <a:r>
              <a:t/>
            </a:r>
            <a:endParaRPr sz="1200">
              <a:solidFill>
                <a:srgbClr val="1F1F1F"/>
              </a:solidFill>
              <a:highlight>
                <a:srgbClr val="FFFFFF"/>
              </a:highligh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gfb17d5872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9" name="Google Shape;2849;gfb17d5872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9" name="Shape 3029"/>
        <p:cNvGrpSpPr/>
        <p:nvPr/>
      </p:nvGrpSpPr>
      <p:grpSpPr>
        <a:xfrm>
          <a:off x="0" y="0"/>
          <a:ext cx="0" cy="0"/>
          <a:chOff x="0" y="0"/>
          <a:chExt cx="0" cy="0"/>
        </a:xfrm>
      </p:grpSpPr>
      <p:sp>
        <p:nvSpPr>
          <p:cNvPr id="3030" name="Google Shape;3030;gfad8134eea_0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1" name="Google Shape;3031;gfad8134eea_0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f65840171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f65840171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of ubereats app , spotify wrap/rec. </a:t>
            </a:r>
            <a:endParaRPr/>
          </a:p>
          <a:p>
            <a:pPr indent="0" lvl="0" marL="0" rtl="0" algn="l">
              <a:lnSpc>
                <a:spcPct val="189000"/>
              </a:lnSpc>
              <a:spcBef>
                <a:spcPts val="0"/>
              </a:spcBef>
              <a:spcAft>
                <a:spcPts val="0"/>
              </a:spcAft>
              <a:buClr>
                <a:schemeClr val="dk1"/>
              </a:buClr>
              <a:buSzPts val="1100"/>
              <a:buFont typeface="Arial"/>
              <a:buNone/>
            </a:pPr>
            <a:r>
              <a:rPr lang="en">
                <a:solidFill>
                  <a:srgbClr val="2B3E51"/>
                </a:solidFill>
                <a:latin typeface="Open Sans"/>
                <a:ea typeface="Open Sans"/>
                <a:cs typeface="Open Sans"/>
                <a:sym typeface="Open Sans"/>
              </a:rPr>
              <a:t>In the meantime, here are some common machine learning use cases and applications that might spark some ideas:</a:t>
            </a:r>
            <a:endParaRPr>
              <a:solidFill>
                <a:srgbClr val="2B3E51"/>
              </a:solidFill>
              <a:latin typeface="Open Sans"/>
              <a:ea typeface="Open Sans"/>
              <a:cs typeface="Open Sans"/>
              <a:sym typeface="Open Sans"/>
            </a:endParaRPr>
          </a:p>
          <a:p>
            <a:pPr indent="-298450" lvl="0" marL="457200" rtl="0" algn="l">
              <a:lnSpc>
                <a:spcPct val="189000"/>
              </a:lnSpc>
              <a:spcBef>
                <a:spcPts val="1600"/>
              </a:spcBef>
              <a:spcAft>
                <a:spcPts val="0"/>
              </a:spcAft>
              <a:buClr>
                <a:srgbClr val="2B3E51"/>
              </a:buClr>
              <a:buSzPts val="1100"/>
              <a:buFont typeface="Open Sans"/>
              <a:buChar char="●"/>
            </a:pPr>
            <a:r>
              <a:rPr lang="en">
                <a:solidFill>
                  <a:srgbClr val="2B3E51"/>
                </a:solidFill>
                <a:latin typeface="Open Sans"/>
                <a:ea typeface="Open Sans"/>
                <a:cs typeface="Open Sans"/>
                <a:sym typeface="Open Sans"/>
              </a:rPr>
              <a:t>Social Media Monitoring</a:t>
            </a:r>
            <a:endParaRPr>
              <a:solidFill>
                <a:srgbClr val="2B3E51"/>
              </a:solidFill>
              <a:latin typeface="Open Sans"/>
              <a:ea typeface="Open Sans"/>
              <a:cs typeface="Open Sans"/>
              <a:sym typeface="Open Sans"/>
            </a:endParaRPr>
          </a:p>
          <a:p>
            <a:pPr indent="-298450" lvl="0" marL="457200" rtl="0" algn="l">
              <a:lnSpc>
                <a:spcPct val="189000"/>
              </a:lnSpc>
              <a:spcBef>
                <a:spcPts val="0"/>
              </a:spcBef>
              <a:spcAft>
                <a:spcPts val="0"/>
              </a:spcAft>
              <a:buClr>
                <a:srgbClr val="2B3E51"/>
              </a:buClr>
              <a:buSzPts val="1100"/>
              <a:buFont typeface="Open Sans"/>
              <a:buChar char="●"/>
            </a:pPr>
            <a:r>
              <a:rPr lang="en">
                <a:solidFill>
                  <a:srgbClr val="2B3E51"/>
                </a:solidFill>
                <a:latin typeface="Open Sans"/>
                <a:ea typeface="Open Sans"/>
                <a:cs typeface="Open Sans"/>
                <a:sym typeface="Open Sans"/>
              </a:rPr>
              <a:t>Customer Service &amp; Customer Satisfaction</a:t>
            </a:r>
            <a:endParaRPr>
              <a:solidFill>
                <a:srgbClr val="2B3E51"/>
              </a:solidFill>
              <a:latin typeface="Open Sans"/>
              <a:ea typeface="Open Sans"/>
              <a:cs typeface="Open Sans"/>
              <a:sym typeface="Open Sans"/>
            </a:endParaRPr>
          </a:p>
          <a:p>
            <a:pPr indent="-298450" lvl="0" marL="457200" rtl="0" algn="l">
              <a:lnSpc>
                <a:spcPct val="189000"/>
              </a:lnSpc>
              <a:spcBef>
                <a:spcPts val="0"/>
              </a:spcBef>
              <a:spcAft>
                <a:spcPts val="0"/>
              </a:spcAft>
              <a:buClr>
                <a:srgbClr val="2B3E51"/>
              </a:buClr>
              <a:buSzPts val="1100"/>
              <a:buFont typeface="Open Sans"/>
              <a:buChar char="●"/>
            </a:pPr>
            <a:r>
              <a:rPr lang="en">
                <a:solidFill>
                  <a:srgbClr val="2B3E51"/>
                </a:solidFill>
                <a:latin typeface="Open Sans"/>
                <a:ea typeface="Open Sans"/>
                <a:cs typeface="Open Sans"/>
                <a:sym typeface="Open Sans"/>
              </a:rPr>
              <a:t>Image Recognition</a:t>
            </a:r>
            <a:endParaRPr>
              <a:solidFill>
                <a:srgbClr val="2B3E51"/>
              </a:solidFill>
              <a:latin typeface="Open Sans"/>
              <a:ea typeface="Open Sans"/>
              <a:cs typeface="Open Sans"/>
              <a:sym typeface="Open Sans"/>
            </a:endParaRPr>
          </a:p>
          <a:p>
            <a:pPr indent="-298450" lvl="0" marL="457200" rtl="0" algn="l">
              <a:lnSpc>
                <a:spcPct val="189000"/>
              </a:lnSpc>
              <a:spcBef>
                <a:spcPts val="0"/>
              </a:spcBef>
              <a:spcAft>
                <a:spcPts val="0"/>
              </a:spcAft>
              <a:buClr>
                <a:srgbClr val="2B3E51"/>
              </a:buClr>
              <a:buSzPts val="1100"/>
              <a:buFont typeface="Open Sans"/>
              <a:buChar char="●"/>
            </a:pPr>
            <a:r>
              <a:rPr lang="en">
                <a:solidFill>
                  <a:srgbClr val="2B3E51"/>
                </a:solidFill>
                <a:latin typeface="Open Sans"/>
                <a:ea typeface="Open Sans"/>
                <a:cs typeface="Open Sans"/>
                <a:sym typeface="Open Sans"/>
              </a:rPr>
              <a:t>Virtual Assistants</a:t>
            </a:r>
            <a:endParaRPr>
              <a:solidFill>
                <a:srgbClr val="2B3E51"/>
              </a:solidFill>
              <a:latin typeface="Open Sans"/>
              <a:ea typeface="Open Sans"/>
              <a:cs typeface="Open Sans"/>
              <a:sym typeface="Open Sans"/>
            </a:endParaRPr>
          </a:p>
          <a:p>
            <a:pPr indent="-298450" lvl="0" marL="457200" rtl="0" algn="l">
              <a:lnSpc>
                <a:spcPct val="189000"/>
              </a:lnSpc>
              <a:spcBef>
                <a:spcPts val="0"/>
              </a:spcBef>
              <a:spcAft>
                <a:spcPts val="0"/>
              </a:spcAft>
              <a:buClr>
                <a:srgbClr val="2B3E51"/>
              </a:buClr>
              <a:buSzPts val="1100"/>
              <a:buFont typeface="Open Sans"/>
              <a:buChar char="●"/>
            </a:pPr>
            <a:r>
              <a:rPr lang="en">
                <a:solidFill>
                  <a:srgbClr val="2B3E51"/>
                </a:solidFill>
                <a:latin typeface="Open Sans"/>
                <a:ea typeface="Open Sans"/>
                <a:cs typeface="Open Sans"/>
                <a:sym typeface="Open Sans"/>
              </a:rPr>
              <a:t>Product Recommendations</a:t>
            </a:r>
            <a:endParaRPr>
              <a:solidFill>
                <a:srgbClr val="2B3E51"/>
              </a:solidFill>
              <a:latin typeface="Open Sans"/>
              <a:ea typeface="Open Sans"/>
              <a:cs typeface="Open Sans"/>
              <a:sym typeface="Open Sans"/>
            </a:endParaRPr>
          </a:p>
          <a:p>
            <a:pPr indent="-298450" lvl="0" marL="457200" rtl="0" algn="l">
              <a:lnSpc>
                <a:spcPct val="189000"/>
              </a:lnSpc>
              <a:spcBef>
                <a:spcPts val="0"/>
              </a:spcBef>
              <a:spcAft>
                <a:spcPts val="0"/>
              </a:spcAft>
              <a:buClr>
                <a:srgbClr val="2B3E51"/>
              </a:buClr>
              <a:buSzPts val="1100"/>
              <a:buFont typeface="Open Sans"/>
              <a:buChar char="●"/>
            </a:pPr>
            <a:r>
              <a:rPr lang="en">
                <a:solidFill>
                  <a:srgbClr val="2B3E51"/>
                </a:solidFill>
                <a:latin typeface="Open Sans"/>
                <a:ea typeface="Open Sans"/>
                <a:cs typeface="Open Sans"/>
                <a:sym typeface="Open Sans"/>
              </a:rPr>
              <a:t>Stock Market Trading</a:t>
            </a:r>
            <a:endParaRPr>
              <a:solidFill>
                <a:srgbClr val="2B3E51"/>
              </a:solidFill>
              <a:latin typeface="Open Sans"/>
              <a:ea typeface="Open Sans"/>
              <a:cs typeface="Open Sans"/>
              <a:sym typeface="Open Sans"/>
            </a:endParaRPr>
          </a:p>
          <a:p>
            <a:pPr indent="-298450" lvl="0" marL="457200" rtl="0" algn="l">
              <a:lnSpc>
                <a:spcPct val="189000"/>
              </a:lnSpc>
              <a:spcBef>
                <a:spcPts val="0"/>
              </a:spcBef>
              <a:spcAft>
                <a:spcPts val="0"/>
              </a:spcAft>
              <a:buClr>
                <a:srgbClr val="2B3E51"/>
              </a:buClr>
              <a:buSzPts val="1100"/>
              <a:buFont typeface="Open Sans"/>
              <a:buChar char="●"/>
            </a:pPr>
            <a:r>
              <a:rPr lang="en">
                <a:solidFill>
                  <a:srgbClr val="2B3E51"/>
                </a:solidFill>
                <a:latin typeface="Open Sans"/>
                <a:ea typeface="Open Sans"/>
                <a:cs typeface="Open Sans"/>
                <a:sym typeface="Open Sans"/>
              </a:rPr>
              <a:t>Medical Diagnosis</a:t>
            </a:r>
            <a:endParaRPr>
              <a:solidFill>
                <a:srgbClr val="2B3E51"/>
              </a:solidFill>
              <a:latin typeface="Open Sans"/>
              <a:ea typeface="Open Sans"/>
              <a:cs typeface="Open Sans"/>
              <a:sym typeface="Open Sans"/>
            </a:endParaRPr>
          </a:p>
          <a:p>
            <a:pPr indent="0" lvl="0" marL="0" rtl="0" algn="l">
              <a:spcBef>
                <a:spcPts val="19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f63248dfcf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f63248dfcf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fad8134ee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fad8134ee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machine learning offers powerful new opportunities, implementing a machine learning system can be more complex than traditional software. This is primarily because machine learning model is only as good as the data it is trained on. In this section i will provide an overview of the process as well as important considerations.</a:t>
            </a:r>
            <a:endParaRPr/>
          </a:p>
          <a:p>
            <a:pPr indent="0" lvl="0" marL="0" rtl="0" algn="l">
              <a:spcBef>
                <a:spcPts val="0"/>
              </a:spcBef>
              <a:spcAft>
                <a:spcPts val="0"/>
              </a:spcAft>
              <a:buNone/>
            </a:pP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slide" Target="/ppt/slides/slide1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slide" Target="/ppt/slides/slide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slide" Target="/ppt/slides/slide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26425" y="1317325"/>
            <a:ext cx="4087800" cy="1607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 name="Google Shape;14;p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 name="Google Shape;17;p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txBox="1"/>
          <p:nvPr>
            <p:ph hasCustomPrompt="1" type="title"/>
          </p:nvPr>
        </p:nvSpPr>
        <p:spPr>
          <a:xfrm>
            <a:off x="1728163" y="1390038"/>
            <a:ext cx="53820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2" name="Google Shape;102;p11"/>
          <p:cNvSpPr txBox="1"/>
          <p:nvPr>
            <p:ph idx="1" type="subTitle"/>
          </p:nvPr>
        </p:nvSpPr>
        <p:spPr>
          <a:xfrm>
            <a:off x="2959222" y="2998425"/>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05" name="Google Shape;105;p1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08" name="Google Shape;108;p1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0"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3"/>
          <p:cNvSpPr txBox="1"/>
          <p:nvPr>
            <p:ph hasCustomPrompt="1" idx="2" type="title"/>
          </p:nvPr>
        </p:nvSpPr>
        <p:spPr>
          <a:xfrm>
            <a:off x="123562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13"/>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13"/>
          <p:cNvSpPr txBox="1"/>
          <p:nvPr>
            <p:ph hasCustomPrompt="1" idx="4" type="title"/>
          </p:nvPr>
        </p:nvSpPr>
        <p:spPr>
          <a:xfrm>
            <a:off x="473557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13"/>
          <p:cNvSpPr txBox="1"/>
          <p:nvPr>
            <p:ph idx="6" type="title"/>
          </p:nvPr>
        </p:nvSpPr>
        <p:spPr>
          <a:xfrm>
            <a:off x="213862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7" type="title"/>
          </p:nvPr>
        </p:nvSpPr>
        <p:spPr>
          <a:xfrm>
            <a:off x="123562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3"/>
          <p:cNvSpPr txBox="1"/>
          <p:nvPr>
            <p:ph idx="9" type="title"/>
          </p:nvPr>
        </p:nvSpPr>
        <p:spPr>
          <a:xfrm>
            <a:off x="557197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13" type="title"/>
          </p:nvPr>
        </p:nvSpPr>
        <p:spPr>
          <a:xfrm>
            <a:off x="473557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13"/>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27" name="Google Shape;127;p1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30" name="Google Shape;130;p1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31" name="Shape 131"/>
        <p:cNvGrpSpPr/>
        <p:nvPr/>
      </p:nvGrpSpPr>
      <p:grpSpPr>
        <a:xfrm>
          <a:off x="0" y="0"/>
          <a:ext cx="0" cy="0"/>
          <a:chOff x="0" y="0"/>
          <a:chExt cx="0" cy="0"/>
        </a:xfrm>
      </p:grpSpPr>
      <p:sp>
        <p:nvSpPr>
          <p:cNvPr id="132" name="Google Shape;132;p1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ph type="title"/>
          </p:nvPr>
        </p:nvSpPr>
        <p:spPr>
          <a:xfrm>
            <a:off x="2143500" y="3457200"/>
            <a:ext cx="48570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4" name="Google Shape;134;p14"/>
          <p:cNvSpPr txBox="1"/>
          <p:nvPr>
            <p:ph idx="1" type="subTitle"/>
          </p:nvPr>
        </p:nvSpPr>
        <p:spPr>
          <a:xfrm>
            <a:off x="2143500" y="1743588"/>
            <a:ext cx="48570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35" name="Google Shape;135;p14"/>
          <p:cNvGrpSpPr/>
          <p:nvPr/>
        </p:nvGrpSpPr>
        <p:grpSpPr>
          <a:xfrm>
            <a:off x="8424000" y="209250"/>
            <a:ext cx="433550" cy="78899"/>
            <a:chOff x="8424000" y="285450"/>
            <a:chExt cx="433550" cy="78899"/>
          </a:xfrm>
        </p:grpSpPr>
        <p:cxnSp>
          <p:nvCxnSpPr>
            <p:cNvPr id="136" name="Google Shape;136;p1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37" name="Google Shape;137;p1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4"/>
            <p:cNvGrpSpPr/>
            <p:nvPr/>
          </p:nvGrpSpPr>
          <p:grpSpPr>
            <a:xfrm>
              <a:off x="8785929" y="285450"/>
              <a:ext cx="71621" cy="78899"/>
              <a:chOff x="3621700" y="273825"/>
              <a:chExt cx="100875" cy="111125"/>
            </a:xfrm>
          </p:grpSpPr>
          <p:cxnSp>
            <p:nvCxnSpPr>
              <p:cNvPr id="139" name="Google Shape;139;p1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40" name="Google Shape;140;p1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4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txBox="1"/>
          <p:nvPr>
            <p:ph idx="1" type="subTitle"/>
          </p:nvPr>
        </p:nvSpPr>
        <p:spPr>
          <a:xfrm>
            <a:off x="1308288" y="3356450"/>
            <a:ext cx="36015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5"/>
          <p:cNvSpPr txBox="1"/>
          <p:nvPr>
            <p:ph type="title"/>
          </p:nvPr>
        </p:nvSpPr>
        <p:spPr>
          <a:xfrm>
            <a:off x="1308288" y="768350"/>
            <a:ext cx="3601500" cy="2588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7" name="Google Shape;147;p1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50" name="Google Shape;150;p1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5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16"/>
          <p:cNvSpPr txBox="1"/>
          <p:nvPr>
            <p:ph type="title"/>
          </p:nvPr>
        </p:nvSpPr>
        <p:spPr>
          <a:xfrm>
            <a:off x="4512025" y="1294325"/>
            <a:ext cx="3792000" cy="1521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57" name="Google Shape;157;p1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60" name="Google Shape;160;p1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61" name="Shape 161"/>
        <p:cNvGrpSpPr/>
        <p:nvPr/>
      </p:nvGrpSpPr>
      <p:grpSpPr>
        <a:xfrm>
          <a:off x="0" y="0"/>
          <a:ext cx="0" cy="0"/>
          <a:chOff x="0" y="0"/>
          <a:chExt cx="0" cy="0"/>
        </a:xfrm>
      </p:grpSpPr>
      <p:sp>
        <p:nvSpPr>
          <p:cNvPr id="162" name="Google Shape;162;p1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17"/>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65" name="Google Shape;165;p17"/>
          <p:cNvGrpSpPr/>
          <p:nvPr/>
        </p:nvGrpSpPr>
        <p:grpSpPr>
          <a:xfrm>
            <a:off x="8424000" y="209250"/>
            <a:ext cx="433550" cy="78899"/>
            <a:chOff x="8424000" y="285450"/>
            <a:chExt cx="433550" cy="78899"/>
          </a:xfrm>
        </p:grpSpPr>
        <p:cxnSp>
          <p:nvCxnSpPr>
            <p:cNvPr id="166" name="Google Shape;166;p1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67" name="Google Shape;167;p1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7"/>
            <p:cNvGrpSpPr/>
            <p:nvPr/>
          </p:nvGrpSpPr>
          <p:grpSpPr>
            <a:xfrm>
              <a:off x="8785929" y="285450"/>
              <a:ext cx="71621" cy="78899"/>
              <a:chOff x="3621700" y="273825"/>
              <a:chExt cx="100875" cy="111125"/>
            </a:xfrm>
          </p:grpSpPr>
          <p:cxnSp>
            <p:nvCxnSpPr>
              <p:cNvPr id="169" name="Google Shape;169;p1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0" name="Google Shape;170;p1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7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txBox="1"/>
          <p:nvPr>
            <p:ph idx="1" type="subTitle"/>
          </p:nvPr>
        </p:nvSpPr>
        <p:spPr>
          <a:xfrm>
            <a:off x="720000" y="1265088"/>
            <a:ext cx="49662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18"/>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18"/>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18"/>
          <p:cNvSpPr txBox="1"/>
          <p:nvPr>
            <p:ph idx="3" type="subTitle"/>
          </p:nvPr>
        </p:nvSpPr>
        <p:spPr>
          <a:xfrm>
            <a:off x="719975" y="2497429"/>
            <a:ext cx="4966200" cy="8520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77" name="Google Shape;177;p18"/>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8" name="Google Shape;178;p18"/>
          <p:cNvSpPr txBox="1"/>
          <p:nvPr>
            <p:ph idx="5" type="subTitle"/>
          </p:nvPr>
        </p:nvSpPr>
        <p:spPr>
          <a:xfrm>
            <a:off x="719963"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79" name="Google Shape;179;p18"/>
          <p:cNvSpPr txBox="1"/>
          <p:nvPr>
            <p:ph idx="6" type="subTitle"/>
          </p:nvPr>
        </p:nvSpPr>
        <p:spPr>
          <a:xfrm>
            <a:off x="5686250" y="2080938"/>
            <a:ext cx="27381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0" name="Google Shape;180;p18"/>
          <p:cNvSpPr txBox="1"/>
          <p:nvPr>
            <p:ph idx="7" type="subTitle"/>
          </p:nvPr>
        </p:nvSpPr>
        <p:spPr>
          <a:xfrm>
            <a:off x="5686200" y="2497412"/>
            <a:ext cx="2738100" cy="608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83" name="Google Shape;183;p1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6" name="Google Shape;186;p1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187" name="Shape 187"/>
        <p:cNvGrpSpPr/>
        <p:nvPr/>
      </p:nvGrpSpPr>
      <p:grpSpPr>
        <a:xfrm>
          <a:off x="0" y="0"/>
          <a:ext cx="0" cy="0"/>
          <a:chOff x="0" y="0"/>
          <a:chExt cx="0" cy="0"/>
        </a:xfrm>
      </p:grpSpPr>
      <p:sp>
        <p:nvSpPr>
          <p:cNvPr id="188" name="Google Shape;188;p19"/>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txBox="1"/>
          <p:nvPr>
            <p:ph idx="1" type="subTitle"/>
          </p:nvPr>
        </p:nvSpPr>
        <p:spPr>
          <a:xfrm>
            <a:off x="720000" y="1265100"/>
            <a:ext cx="51471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0" name="Google Shape;190;p19"/>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1" name="Google Shape;191;p19"/>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2" name="Google Shape;192;p19"/>
          <p:cNvSpPr txBox="1"/>
          <p:nvPr>
            <p:ph idx="3" type="subTitle"/>
          </p:nvPr>
        </p:nvSpPr>
        <p:spPr>
          <a:xfrm>
            <a:off x="719988" y="2497413"/>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93" name="Google Shape;193;p19"/>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4" name="Google Shape;194;p19"/>
          <p:cNvSpPr txBox="1"/>
          <p:nvPr>
            <p:ph idx="5" type="subTitle"/>
          </p:nvPr>
        </p:nvSpPr>
        <p:spPr>
          <a:xfrm>
            <a:off x="719988"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195" name="Google Shape;195;p19"/>
          <p:cNvGrpSpPr/>
          <p:nvPr/>
        </p:nvGrpSpPr>
        <p:grpSpPr>
          <a:xfrm>
            <a:off x="8424000" y="209250"/>
            <a:ext cx="433550" cy="78899"/>
            <a:chOff x="8424000" y="285450"/>
            <a:chExt cx="433550" cy="78899"/>
          </a:xfrm>
        </p:grpSpPr>
        <p:cxnSp>
          <p:nvCxnSpPr>
            <p:cNvPr id="196" name="Google Shape;196;p1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7" name="Google Shape;197;p1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9"/>
            <p:cNvGrpSpPr/>
            <p:nvPr/>
          </p:nvGrpSpPr>
          <p:grpSpPr>
            <a:xfrm>
              <a:off x="8785929" y="285450"/>
              <a:ext cx="71621" cy="78899"/>
              <a:chOff x="3621700" y="273825"/>
              <a:chExt cx="100875" cy="111125"/>
            </a:xfrm>
          </p:grpSpPr>
          <p:cxnSp>
            <p:nvCxnSpPr>
              <p:cNvPr id="199" name="Google Shape;199;p1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0" name="Google Shape;200;p1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0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0"/>
          <p:cNvSpPr txBox="1"/>
          <p:nvPr>
            <p:ph idx="1" type="subTitle"/>
          </p:nvPr>
        </p:nvSpPr>
        <p:spPr>
          <a:xfrm>
            <a:off x="891995" y="3023144"/>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0"/>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20"/>
          <p:cNvSpPr txBox="1"/>
          <p:nvPr>
            <p:ph idx="3" type="subTitle"/>
          </p:nvPr>
        </p:nvSpPr>
        <p:spPr>
          <a:xfrm>
            <a:off x="3483900" y="3023137"/>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0"/>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20"/>
          <p:cNvSpPr txBox="1"/>
          <p:nvPr>
            <p:ph idx="5" type="subTitle"/>
          </p:nvPr>
        </p:nvSpPr>
        <p:spPr>
          <a:xfrm>
            <a:off x="6071355" y="3023162"/>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0"/>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14" name="Google Shape;214;p2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17" name="Google Shape;217;p2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948600" y="1052000"/>
            <a:ext cx="162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 name="Google Shape;25;p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 name="Google Shape;28;p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218" name="Shape 218"/>
        <p:cNvGrpSpPr/>
        <p:nvPr/>
      </p:nvGrpSpPr>
      <p:grpSpPr>
        <a:xfrm>
          <a:off x="0" y="0"/>
          <a:ext cx="0" cy="0"/>
          <a:chOff x="0" y="0"/>
          <a:chExt cx="0" cy="0"/>
        </a:xfrm>
      </p:grpSpPr>
      <p:sp>
        <p:nvSpPr>
          <p:cNvPr id="219" name="Google Shape;219;p2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1" name="Google Shape;221;p21"/>
          <p:cNvSpPr txBox="1"/>
          <p:nvPr>
            <p:ph idx="1" type="subTitle"/>
          </p:nvPr>
        </p:nvSpPr>
        <p:spPr>
          <a:xfrm>
            <a:off x="20277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1"/>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3" name="Google Shape;223;p21"/>
          <p:cNvSpPr txBox="1"/>
          <p:nvPr>
            <p:ph idx="3" type="subTitle"/>
          </p:nvPr>
        </p:nvSpPr>
        <p:spPr>
          <a:xfrm>
            <a:off x="55463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1"/>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5" name="Google Shape;225;p21"/>
          <p:cNvSpPr txBox="1"/>
          <p:nvPr>
            <p:ph idx="5" type="subTitle"/>
          </p:nvPr>
        </p:nvSpPr>
        <p:spPr>
          <a:xfrm>
            <a:off x="20277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1"/>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21"/>
          <p:cNvSpPr txBox="1"/>
          <p:nvPr>
            <p:ph idx="7" type="subTitle"/>
          </p:nvPr>
        </p:nvSpPr>
        <p:spPr>
          <a:xfrm>
            <a:off x="55463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1"/>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21"/>
          <p:cNvGrpSpPr/>
          <p:nvPr/>
        </p:nvGrpSpPr>
        <p:grpSpPr>
          <a:xfrm>
            <a:off x="8424000" y="209250"/>
            <a:ext cx="433550" cy="78899"/>
            <a:chOff x="8424000" y="285450"/>
            <a:chExt cx="433550" cy="78899"/>
          </a:xfrm>
        </p:grpSpPr>
        <p:cxnSp>
          <p:nvCxnSpPr>
            <p:cNvPr id="230" name="Google Shape;230;p2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31" name="Google Shape;231;p2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1"/>
            <p:cNvGrpSpPr/>
            <p:nvPr/>
          </p:nvGrpSpPr>
          <p:grpSpPr>
            <a:xfrm>
              <a:off x="8785929" y="285450"/>
              <a:ext cx="71621" cy="78899"/>
              <a:chOff x="3621700" y="273825"/>
              <a:chExt cx="100875" cy="111125"/>
            </a:xfrm>
          </p:grpSpPr>
          <p:cxnSp>
            <p:nvCxnSpPr>
              <p:cNvPr id="233" name="Google Shape;233;p2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34" name="Google Shape;234;p2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35" name="Shape 235"/>
        <p:cNvGrpSpPr/>
        <p:nvPr/>
      </p:nvGrpSpPr>
      <p:grpSpPr>
        <a:xfrm>
          <a:off x="0" y="0"/>
          <a:ext cx="0" cy="0"/>
          <a:chOff x="0" y="0"/>
          <a:chExt cx="0" cy="0"/>
        </a:xfrm>
      </p:grpSpPr>
      <p:sp>
        <p:nvSpPr>
          <p:cNvPr id="236" name="Google Shape;236;p22"/>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txBox="1"/>
          <p:nvPr>
            <p:ph type="title"/>
          </p:nvPr>
        </p:nvSpPr>
        <p:spPr>
          <a:xfrm>
            <a:off x="1257538"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22"/>
          <p:cNvSpPr txBox="1"/>
          <p:nvPr>
            <p:ph idx="1" type="subTitle"/>
          </p:nvPr>
        </p:nvSpPr>
        <p:spPr>
          <a:xfrm>
            <a:off x="1257513"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2"/>
          <p:cNvSpPr txBox="1"/>
          <p:nvPr>
            <p:ph idx="2" type="title"/>
          </p:nvPr>
        </p:nvSpPr>
        <p:spPr>
          <a:xfrm>
            <a:off x="3755775"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22"/>
          <p:cNvSpPr txBox="1"/>
          <p:nvPr>
            <p:ph idx="3" type="subTitle"/>
          </p:nvPr>
        </p:nvSpPr>
        <p:spPr>
          <a:xfrm>
            <a:off x="3755782"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22"/>
          <p:cNvSpPr txBox="1"/>
          <p:nvPr>
            <p:ph idx="4" type="title"/>
          </p:nvPr>
        </p:nvSpPr>
        <p:spPr>
          <a:xfrm>
            <a:off x="1257538"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22"/>
          <p:cNvSpPr txBox="1"/>
          <p:nvPr>
            <p:ph idx="5" type="subTitle"/>
          </p:nvPr>
        </p:nvSpPr>
        <p:spPr>
          <a:xfrm>
            <a:off x="1257513"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22"/>
          <p:cNvSpPr txBox="1"/>
          <p:nvPr>
            <p:ph idx="6" type="title"/>
          </p:nvPr>
        </p:nvSpPr>
        <p:spPr>
          <a:xfrm>
            <a:off x="3755775"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 name="Google Shape;244;p22"/>
          <p:cNvSpPr txBox="1"/>
          <p:nvPr>
            <p:ph idx="7" type="subTitle"/>
          </p:nvPr>
        </p:nvSpPr>
        <p:spPr>
          <a:xfrm>
            <a:off x="3755741"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22"/>
          <p:cNvSpPr txBox="1"/>
          <p:nvPr>
            <p:ph idx="8" type="title"/>
          </p:nvPr>
        </p:nvSpPr>
        <p:spPr>
          <a:xfrm>
            <a:off x="6254050"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22"/>
          <p:cNvSpPr txBox="1"/>
          <p:nvPr>
            <p:ph idx="9" type="subTitle"/>
          </p:nvPr>
        </p:nvSpPr>
        <p:spPr>
          <a:xfrm>
            <a:off x="6254051"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22"/>
          <p:cNvSpPr txBox="1"/>
          <p:nvPr>
            <p:ph idx="13" type="title"/>
          </p:nvPr>
        </p:nvSpPr>
        <p:spPr>
          <a:xfrm>
            <a:off x="6254050"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8" name="Google Shape;248;p22"/>
          <p:cNvSpPr txBox="1"/>
          <p:nvPr>
            <p:ph idx="14" type="subTitle"/>
          </p:nvPr>
        </p:nvSpPr>
        <p:spPr>
          <a:xfrm>
            <a:off x="6254006"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 name="Google Shape;249;p22"/>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0" name="Google Shape;250;p22"/>
          <p:cNvGrpSpPr/>
          <p:nvPr/>
        </p:nvGrpSpPr>
        <p:grpSpPr>
          <a:xfrm>
            <a:off x="8424000" y="209250"/>
            <a:ext cx="433550" cy="78899"/>
            <a:chOff x="8424000" y="285450"/>
            <a:chExt cx="433550" cy="78899"/>
          </a:xfrm>
        </p:grpSpPr>
        <p:cxnSp>
          <p:nvCxnSpPr>
            <p:cNvPr id="251" name="Google Shape;251;p2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2" name="Google Shape;252;p2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2"/>
            <p:cNvGrpSpPr/>
            <p:nvPr/>
          </p:nvGrpSpPr>
          <p:grpSpPr>
            <a:xfrm>
              <a:off x="8785929" y="285450"/>
              <a:ext cx="71621" cy="78899"/>
              <a:chOff x="3621700" y="273825"/>
              <a:chExt cx="100875" cy="111125"/>
            </a:xfrm>
          </p:grpSpPr>
          <p:cxnSp>
            <p:nvCxnSpPr>
              <p:cNvPr id="254" name="Google Shape;254;p2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55" name="Google Shape;255;p2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56"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txBox="1"/>
          <p:nvPr>
            <p:ph hasCustomPrompt="1" type="title"/>
          </p:nvPr>
        </p:nvSpPr>
        <p:spPr>
          <a:xfrm>
            <a:off x="1024800" y="976100"/>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9" name="Google Shape;259;p23"/>
          <p:cNvSpPr txBox="1"/>
          <p:nvPr>
            <p:ph idx="1" type="subTitle"/>
          </p:nvPr>
        </p:nvSpPr>
        <p:spPr>
          <a:xfrm>
            <a:off x="1024800" y="1627026"/>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 name="Google Shape;260;p23"/>
          <p:cNvSpPr txBox="1"/>
          <p:nvPr>
            <p:ph hasCustomPrompt="1" idx="2" type="title"/>
          </p:nvPr>
        </p:nvSpPr>
        <p:spPr>
          <a:xfrm>
            <a:off x="2138250" y="2114836"/>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1" name="Google Shape;261;p23"/>
          <p:cNvSpPr txBox="1"/>
          <p:nvPr>
            <p:ph idx="3" type="subTitle"/>
          </p:nvPr>
        </p:nvSpPr>
        <p:spPr>
          <a:xfrm>
            <a:off x="2138250" y="2765660"/>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3"/>
          <p:cNvSpPr txBox="1"/>
          <p:nvPr>
            <p:ph hasCustomPrompt="1" idx="4" type="title"/>
          </p:nvPr>
        </p:nvSpPr>
        <p:spPr>
          <a:xfrm>
            <a:off x="3251700" y="3278901"/>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3" name="Google Shape;263;p23"/>
          <p:cNvSpPr txBox="1"/>
          <p:nvPr>
            <p:ph idx="5" type="subTitle"/>
          </p:nvPr>
        </p:nvSpPr>
        <p:spPr>
          <a:xfrm>
            <a:off x="3251700" y="3929725"/>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66" name="Google Shape;266;p2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69" name="Google Shape;269;p2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70"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txBox="1"/>
          <p:nvPr>
            <p:ph type="ctrTitle"/>
          </p:nvPr>
        </p:nvSpPr>
        <p:spPr>
          <a:xfrm>
            <a:off x="948600" y="947473"/>
            <a:ext cx="4284000" cy="8595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3" name="Google Shape;273;p24"/>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4" name="Google Shape;274;p24"/>
          <p:cNvSpPr txBox="1"/>
          <p:nvPr>
            <p:ph idx="2" type="subTitle"/>
          </p:nvPr>
        </p:nvSpPr>
        <p:spPr>
          <a:xfrm>
            <a:off x="948600" y="2264775"/>
            <a:ext cx="2698800" cy="606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5" name="Google Shape;275;p24"/>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b="1" lang="en" sz="1200">
                <a:solidFill>
                  <a:schemeClr val="dk2"/>
                </a:solidFill>
                <a:uFill>
                  <a:noFill/>
                </a:uFill>
                <a:latin typeface="Fira Code"/>
                <a:ea typeface="Fira Code"/>
                <a:cs typeface="Fira Code"/>
                <a:sym typeface="Fira Code"/>
                <a:hlinkClick r:id="rId2">
                  <a:extLst>
                    <a:ext uri="{A12FA001-AC4F-418D-AE19-62706E023703}">
                      <ahyp:hlinkClr val="tx"/>
                    </a:ext>
                  </a:extLst>
                </a:hlinkClick>
              </a:rPr>
              <a:t>Slidesgo</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including icons by </a:t>
            </a:r>
            <a:r>
              <a:rPr b="1" lang="en" sz="1200">
                <a:solidFill>
                  <a:schemeClr val="dk2"/>
                </a:solidFill>
                <a:uFill>
                  <a:noFill/>
                </a:uFill>
                <a:latin typeface="Fira Code"/>
                <a:ea typeface="Fira Code"/>
                <a:cs typeface="Fira Code"/>
                <a:sym typeface="Fira Code"/>
                <a:hlinkClick r:id="rId3">
                  <a:extLst>
                    <a:ext uri="{A12FA001-AC4F-418D-AE19-62706E023703}">
                      <ahyp:hlinkClr val="tx"/>
                    </a:ext>
                  </a:extLst>
                </a:hlinkClick>
              </a:rPr>
              <a:t>Flaticon</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b="1" lang="en" sz="1200">
                <a:solidFill>
                  <a:schemeClr val="dk2"/>
                </a:solidFill>
                <a:uFill>
                  <a:noFill/>
                </a:uFill>
                <a:latin typeface="Fira Code"/>
                <a:ea typeface="Fira Code"/>
                <a:cs typeface="Fira Code"/>
                <a:sym typeface="Fira Code"/>
                <a:hlinkClick r:id="rId4">
                  <a:extLst>
                    <a:ext uri="{A12FA001-AC4F-418D-AE19-62706E023703}">
                      <ahyp:hlinkClr val="tx"/>
                    </a:ext>
                  </a:extLst>
                </a:hlinkClick>
              </a:rPr>
              <a:t>Freepik</a:t>
            </a:r>
            <a:endParaRPr b="1" sz="1200">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78" name="Google Shape;278;p2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1" name="Google Shape;281;p2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82"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2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25">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98" name="Google Shape;298;p2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01" name="Google Shape;301;p2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04" name="Google Shape;304;p2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05" name="Google Shape;305;p2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306"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2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 name="Google Shape;318;p26">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21" name="Google Shape;321;p2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24" name="Google Shape;324;p2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27" name="Google Shape;327;p2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28" name="Google Shape;328;p2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329"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2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1" name="Google Shape;341;p27">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45" name="Google Shape;345;p2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48" name="Google Shape;348;p2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51" name="Google Shape;351;p2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52" name="Google Shape;352;p2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6298575" y="1546875"/>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6298575" y="2078800"/>
              <a:ext cx="1066200" cy="999900"/>
            </a:xfrm>
            <a:prstGeom prst="roundRect">
              <a:avLst>
                <a:gd fmla="val 7939"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6298575" y="3140800"/>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0" name="Shape 390"/>
        <p:cNvGrpSpPr/>
        <p:nvPr/>
      </p:nvGrpSpPr>
      <p:grpSpPr>
        <a:xfrm>
          <a:off x="0" y="0"/>
          <a:ext cx="0" cy="0"/>
          <a:chOff x="0" y="0"/>
          <a:chExt cx="0" cy="0"/>
        </a:xfrm>
      </p:grpSpPr>
      <p:sp>
        <p:nvSpPr>
          <p:cNvPr id="391" name="Google Shape;391;p2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9"/>
          <p:cNvSpPr txBox="1"/>
          <p:nvPr>
            <p:ph type="ctrTitle"/>
          </p:nvPr>
        </p:nvSpPr>
        <p:spPr>
          <a:xfrm>
            <a:off x="926425" y="1317325"/>
            <a:ext cx="4087800" cy="160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393" name="Google Shape;393;p29"/>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394" name="Google Shape;394;p29"/>
          <p:cNvGrpSpPr/>
          <p:nvPr/>
        </p:nvGrpSpPr>
        <p:grpSpPr>
          <a:xfrm>
            <a:off x="8424000" y="209250"/>
            <a:ext cx="433550" cy="78899"/>
            <a:chOff x="8424000" y="285450"/>
            <a:chExt cx="433550" cy="78899"/>
          </a:xfrm>
        </p:grpSpPr>
        <p:cxnSp>
          <p:nvCxnSpPr>
            <p:cNvPr id="395" name="Google Shape;395;p29"/>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396" name="Google Shape;396;p2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 name="Google Shape;397;p29"/>
            <p:cNvGrpSpPr/>
            <p:nvPr/>
          </p:nvGrpSpPr>
          <p:grpSpPr>
            <a:xfrm>
              <a:off x="8785929" y="285450"/>
              <a:ext cx="71621" cy="78899"/>
              <a:chOff x="3621700" y="273825"/>
              <a:chExt cx="100875" cy="111125"/>
            </a:xfrm>
          </p:grpSpPr>
          <p:cxnSp>
            <p:nvCxnSpPr>
              <p:cNvPr id="398" name="Google Shape;398;p29"/>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399" name="Google Shape;399;p29"/>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0" name="Shape 400"/>
        <p:cNvGrpSpPr/>
        <p:nvPr/>
      </p:nvGrpSpPr>
      <p:grpSpPr>
        <a:xfrm>
          <a:off x="0" y="0"/>
          <a:ext cx="0" cy="0"/>
          <a:chOff x="0" y="0"/>
          <a:chExt cx="0" cy="0"/>
        </a:xfrm>
      </p:grpSpPr>
      <p:sp>
        <p:nvSpPr>
          <p:cNvPr id="401" name="Google Shape;401;p30"/>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0"/>
          <p:cNvSpPr txBox="1"/>
          <p:nvPr>
            <p:ph type="title"/>
          </p:nvPr>
        </p:nvSpPr>
        <p:spPr>
          <a:xfrm>
            <a:off x="948600" y="1893800"/>
            <a:ext cx="3936300" cy="149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3" name="Google Shape;403;p30"/>
          <p:cNvSpPr txBox="1"/>
          <p:nvPr>
            <p:ph idx="2" type="title"/>
          </p:nvPr>
        </p:nvSpPr>
        <p:spPr>
          <a:xfrm>
            <a:off x="948600" y="1052000"/>
            <a:ext cx="16254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50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04" name="Google Shape;404;p30"/>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405" name="Google Shape;405;p30"/>
          <p:cNvGrpSpPr/>
          <p:nvPr/>
        </p:nvGrpSpPr>
        <p:grpSpPr>
          <a:xfrm>
            <a:off x="8424000" y="209250"/>
            <a:ext cx="433550" cy="78899"/>
            <a:chOff x="8424000" y="285450"/>
            <a:chExt cx="433550" cy="78899"/>
          </a:xfrm>
        </p:grpSpPr>
        <p:cxnSp>
          <p:nvCxnSpPr>
            <p:cNvPr id="406" name="Google Shape;406;p30"/>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07" name="Google Shape;407;p3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8" name="Google Shape;408;p30"/>
            <p:cNvGrpSpPr/>
            <p:nvPr/>
          </p:nvGrpSpPr>
          <p:grpSpPr>
            <a:xfrm>
              <a:off x="8785929" y="285450"/>
              <a:ext cx="71621" cy="78899"/>
              <a:chOff x="3621700" y="273825"/>
              <a:chExt cx="100875" cy="111125"/>
            </a:xfrm>
          </p:grpSpPr>
          <p:cxnSp>
            <p:nvCxnSpPr>
              <p:cNvPr id="409" name="Google Shape;409;p30"/>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10" name="Google Shape;410;p30"/>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1" name="Shape 411"/>
        <p:cNvGrpSpPr/>
        <p:nvPr/>
      </p:nvGrpSpPr>
      <p:grpSpPr>
        <a:xfrm>
          <a:off x="0" y="0"/>
          <a:ext cx="0" cy="0"/>
          <a:chOff x="0" y="0"/>
          <a:chExt cx="0" cy="0"/>
        </a:xfrm>
      </p:grpSpPr>
      <p:sp>
        <p:nvSpPr>
          <p:cNvPr id="412" name="Google Shape;412;p3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4" name="Google Shape;414;p31"/>
          <p:cNvSpPr txBox="1"/>
          <p:nvPr>
            <p:ph idx="1" type="body"/>
          </p:nvPr>
        </p:nvSpPr>
        <p:spPr>
          <a:xfrm>
            <a:off x="720000" y="1188900"/>
            <a:ext cx="7704000" cy="3380100"/>
          </a:xfrm>
          <a:prstGeom prst="rect">
            <a:avLst/>
          </a:prstGeom>
          <a:noFill/>
          <a:ln>
            <a:noFill/>
          </a:ln>
        </p:spPr>
        <p:txBody>
          <a:bodyPr anchorCtr="0" anchor="ctr" bIns="91425" lIns="91425" spcFirstLastPara="1" rIns="91425" wrap="square" tIns="91425">
            <a:noAutofit/>
          </a:bodyPr>
          <a:lstStyle>
            <a:lvl1pPr indent="-298450" lvl="0" marL="457200" algn="l">
              <a:lnSpc>
                <a:spcPct val="100000"/>
              </a:lnSpc>
              <a:spcBef>
                <a:spcPts val="0"/>
              </a:spcBef>
              <a:spcAft>
                <a:spcPts val="0"/>
              </a:spcAft>
              <a:buClr>
                <a:schemeClr val="accent1"/>
              </a:buClr>
              <a:buSzPts val="1100"/>
              <a:buAutoNum type="arabicPeriod"/>
              <a:defRPr sz="1000"/>
            </a:lvl1pPr>
            <a:lvl2pPr indent="-304800" lvl="1" marL="914400" algn="l">
              <a:lnSpc>
                <a:spcPct val="115000"/>
              </a:lnSpc>
              <a:spcBef>
                <a:spcPts val="0"/>
              </a:spcBef>
              <a:spcAft>
                <a:spcPts val="0"/>
              </a:spcAft>
              <a:buSzPts val="1200"/>
              <a:buFont typeface="Roboto Condensed Light"/>
              <a:buAutoNum type="alphaLcPeriod"/>
              <a:defRPr/>
            </a:lvl2pPr>
            <a:lvl3pPr indent="-304800" lvl="2" marL="1371600" algn="l">
              <a:lnSpc>
                <a:spcPct val="115000"/>
              </a:lnSpc>
              <a:spcBef>
                <a:spcPts val="0"/>
              </a:spcBef>
              <a:spcAft>
                <a:spcPts val="0"/>
              </a:spcAft>
              <a:buSzPts val="1200"/>
              <a:buFont typeface="Roboto Condensed Light"/>
              <a:buAutoNum type="romanLcPeriod"/>
              <a:defRPr/>
            </a:lvl3pPr>
            <a:lvl4pPr indent="-304800" lvl="3" marL="1828800" algn="l">
              <a:lnSpc>
                <a:spcPct val="115000"/>
              </a:lnSpc>
              <a:spcBef>
                <a:spcPts val="0"/>
              </a:spcBef>
              <a:spcAft>
                <a:spcPts val="0"/>
              </a:spcAft>
              <a:buSzPts val="1200"/>
              <a:buFont typeface="Roboto Condensed Light"/>
              <a:buAutoNum type="arabicPeriod"/>
              <a:defRPr/>
            </a:lvl4pPr>
            <a:lvl5pPr indent="-304800" lvl="4" marL="2286000" algn="l">
              <a:lnSpc>
                <a:spcPct val="115000"/>
              </a:lnSpc>
              <a:spcBef>
                <a:spcPts val="0"/>
              </a:spcBef>
              <a:spcAft>
                <a:spcPts val="0"/>
              </a:spcAft>
              <a:buSzPts val="1200"/>
              <a:buFont typeface="Roboto Condensed Light"/>
              <a:buAutoNum type="alphaLcPeriod"/>
              <a:defRPr/>
            </a:lvl5pPr>
            <a:lvl6pPr indent="-304800" lvl="5" marL="2743200" algn="l">
              <a:lnSpc>
                <a:spcPct val="115000"/>
              </a:lnSpc>
              <a:spcBef>
                <a:spcPts val="0"/>
              </a:spcBef>
              <a:spcAft>
                <a:spcPts val="0"/>
              </a:spcAft>
              <a:buSzPts val="1200"/>
              <a:buFont typeface="Roboto Condensed Light"/>
              <a:buAutoNum type="romanLcPeriod"/>
              <a:defRPr/>
            </a:lvl6pPr>
            <a:lvl7pPr indent="-304800" lvl="6" marL="3200400" algn="l">
              <a:lnSpc>
                <a:spcPct val="115000"/>
              </a:lnSpc>
              <a:spcBef>
                <a:spcPts val="0"/>
              </a:spcBef>
              <a:spcAft>
                <a:spcPts val="0"/>
              </a:spcAft>
              <a:buSzPts val="1200"/>
              <a:buFont typeface="Roboto Condensed Light"/>
              <a:buAutoNum type="arabicPeriod"/>
              <a:defRPr/>
            </a:lvl7pPr>
            <a:lvl8pPr indent="-304800" lvl="7" marL="3657600" algn="l">
              <a:lnSpc>
                <a:spcPct val="115000"/>
              </a:lnSpc>
              <a:spcBef>
                <a:spcPts val="0"/>
              </a:spcBef>
              <a:spcAft>
                <a:spcPts val="0"/>
              </a:spcAft>
              <a:buSzPts val="1200"/>
              <a:buFont typeface="Roboto Condensed Light"/>
              <a:buAutoNum type="alphaLcPeriod"/>
              <a:defRPr/>
            </a:lvl8pPr>
            <a:lvl9pPr indent="-304800" lvl="8" marL="4114800" algn="l">
              <a:lnSpc>
                <a:spcPct val="115000"/>
              </a:lnSpc>
              <a:spcBef>
                <a:spcPts val="0"/>
              </a:spcBef>
              <a:spcAft>
                <a:spcPts val="0"/>
              </a:spcAft>
              <a:buSzPts val="1200"/>
              <a:buFont typeface="Roboto Condensed Light"/>
              <a:buAutoNum type="romanLcPeriod"/>
              <a:defRPr/>
            </a:lvl9pPr>
          </a:lstStyle>
          <a:p/>
        </p:txBody>
      </p:sp>
      <p:grpSp>
        <p:nvGrpSpPr>
          <p:cNvPr id="415" name="Google Shape;415;p31"/>
          <p:cNvGrpSpPr/>
          <p:nvPr/>
        </p:nvGrpSpPr>
        <p:grpSpPr>
          <a:xfrm>
            <a:off x="8424000" y="209250"/>
            <a:ext cx="433550" cy="78899"/>
            <a:chOff x="8424000" y="285450"/>
            <a:chExt cx="433550" cy="78899"/>
          </a:xfrm>
        </p:grpSpPr>
        <p:cxnSp>
          <p:nvCxnSpPr>
            <p:cNvPr id="416" name="Google Shape;416;p31"/>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17" name="Google Shape;417;p3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8" name="Google Shape;418;p31"/>
            <p:cNvGrpSpPr/>
            <p:nvPr/>
          </p:nvGrpSpPr>
          <p:grpSpPr>
            <a:xfrm>
              <a:off x="8785929" y="285450"/>
              <a:ext cx="71621" cy="78899"/>
              <a:chOff x="3621700" y="273825"/>
              <a:chExt cx="100875" cy="111125"/>
            </a:xfrm>
          </p:grpSpPr>
          <p:cxnSp>
            <p:nvCxnSpPr>
              <p:cNvPr id="419" name="Google Shape;419;p31"/>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20" name="Google Shape;420;p31"/>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188900"/>
            <a:ext cx="7704000" cy="3380100"/>
          </a:xfrm>
          <a:prstGeom prst="rect">
            <a:avLst/>
          </a:prstGeom>
        </p:spPr>
        <p:txBody>
          <a:bodyPr anchorCtr="0" anchor="ctr" bIns="91425" lIns="91425" spcFirstLastPara="1" rIns="91425" wrap="square" tIns="91425">
            <a:noAutofit/>
          </a:bodyPr>
          <a:lstStyle>
            <a:lvl1pPr indent="-298450" lvl="0" marL="457200" rtl="0">
              <a:lnSpc>
                <a:spcPct val="100000"/>
              </a:lnSpc>
              <a:spcBef>
                <a:spcPts val="0"/>
              </a:spcBef>
              <a:spcAft>
                <a:spcPts val="0"/>
              </a:spcAft>
              <a:buClr>
                <a:schemeClr val="accent1"/>
              </a:buClr>
              <a:buSzPts val="1100"/>
              <a:buAutoNum type="arabicPeriod"/>
              <a:defRPr sz="10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 name="Google Shape;35;p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 name="Google Shape;38;p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1" name="Shape 421"/>
        <p:cNvGrpSpPr/>
        <p:nvPr/>
      </p:nvGrpSpPr>
      <p:grpSpPr>
        <a:xfrm>
          <a:off x="0" y="0"/>
          <a:ext cx="0" cy="0"/>
          <a:chOff x="0" y="0"/>
          <a:chExt cx="0" cy="0"/>
        </a:xfrm>
      </p:grpSpPr>
      <p:sp>
        <p:nvSpPr>
          <p:cNvPr id="422" name="Google Shape;422;p32"/>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2"/>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2"/>
          <p:cNvSpPr txBox="1"/>
          <p:nvPr>
            <p:ph idx="1" type="subTitle"/>
          </p:nvPr>
        </p:nvSpPr>
        <p:spPr>
          <a:xfrm>
            <a:off x="1149300" y="2465950"/>
            <a:ext cx="2944500" cy="46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25" name="Google Shape;425;p32"/>
          <p:cNvSpPr txBox="1"/>
          <p:nvPr>
            <p:ph idx="2" type="subTitle"/>
          </p:nvPr>
        </p:nvSpPr>
        <p:spPr>
          <a:xfrm>
            <a:off x="5126400" y="2558050"/>
            <a:ext cx="2944500" cy="2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26" name="Google Shape;426;p32"/>
          <p:cNvSpPr txBox="1"/>
          <p:nvPr>
            <p:ph idx="3" type="subTitle"/>
          </p:nvPr>
        </p:nvSpPr>
        <p:spPr>
          <a:xfrm>
            <a:off x="1149300" y="2927650"/>
            <a:ext cx="2944500" cy="127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7" name="Google Shape;427;p32"/>
          <p:cNvSpPr txBox="1"/>
          <p:nvPr>
            <p:ph idx="4" type="subTitle"/>
          </p:nvPr>
        </p:nvSpPr>
        <p:spPr>
          <a:xfrm>
            <a:off x="5050200" y="2927650"/>
            <a:ext cx="2944500" cy="127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8" name="Google Shape;428;p32"/>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429" name="Google Shape;429;p32"/>
          <p:cNvGrpSpPr/>
          <p:nvPr/>
        </p:nvGrpSpPr>
        <p:grpSpPr>
          <a:xfrm>
            <a:off x="8424000" y="209250"/>
            <a:ext cx="433550" cy="78899"/>
            <a:chOff x="8424000" y="285450"/>
            <a:chExt cx="433550" cy="78899"/>
          </a:xfrm>
        </p:grpSpPr>
        <p:cxnSp>
          <p:nvCxnSpPr>
            <p:cNvPr id="430" name="Google Shape;430;p32"/>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31" name="Google Shape;431;p3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2" name="Google Shape;432;p32"/>
            <p:cNvGrpSpPr/>
            <p:nvPr/>
          </p:nvGrpSpPr>
          <p:grpSpPr>
            <a:xfrm>
              <a:off x="8785929" y="285450"/>
              <a:ext cx="71621" cy="78899"/>
              <a:chOff x="3621700" y="273825"/>
              <a:chExt cx="100875" cy="111125"/>
            </a:xfrm>
          </p:grpSpPr>
          <p:cxnSp>
            <p:nvCxnSpPr>
              <p:cNvPr id="433" name="Google Shape;433;p32"/>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34" name="Google Shape;434;p32"/>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5" name="Shape 435"/>
        <p:cNvGrpSpPr/>
        <p:nvPr/>
      </p:nvGrpSpPr>
      <p:grpSpPr>
        <a:xfrm>
          <a:off x="0" y="0"/>
          <a:ext cx="0" cy="0"/>
          <a:chOff x="0" y="0"/>
          <a:chExt cx="0" cy="0"/>
        </a:xfrm>
      </p:grpSpPr>
      <p:sp>
        <p:nvSpPr>
          <p:cNvPr id="436" name="Google Shape;436;p3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3"/>
          <p:cNvSpPr txBox="1"/>
          <p:nvPr>
            <p:ph type="title"/>
          </p:nvPr>
        </p:nvSpPr>
        <p:spPr>
          <a:xfrm>
            <a:off x="720000" y="540000"/>
            <a:ext cx="72039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438" name="Google Shape;438;p33"/>
          <p:cNvGrpSpPr/>
          <p:nvPr/>
        </p:nvGrpSpPr>
        <p:grpSpPr>
          <a:xfrm>
            <a:off x="8424000" y="209250"/>
            <a:ext cx="433550" cy="78899"/>
            <a:chOff x="8424000" y="285450"/>
            <a:chExt cx="433550" cy="78899"/>
          </a:xfrm>
        </p:grpSpPr>
        <p:cxnSp>
          <p:nvCxnSpPr>
            <p:cNvPr id="439" name="Google Shape;439;p33"/>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40" name="Google Shape;440;p3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1" name="Google Shape;441;p33"/>
            <p:cNvGrpSpPr/>
            <p:nvPr/>
          </p:nvGrpSpPr>
          <p:grpSpPr>
            <a:xfrm>
              <a:off x="8785929" y="285450"/>
              <a:ext cx="71621" cy="78899"/>
              <a:chOff x="3621700" y="273825"/>
              <a:chExt cx="100875" cy="111125"/>
            </a:xfrm>
          </p:grpSpPr>
          <p:cxnSp>
            <p:nvCxnSpPr>
              <p:cNvPr id="442" name="Google Shape;442;p33"/>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43" name="Google Shape;443;p33"/>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4" name="Shape 444"/>
        <p:cNvGrpSpPr/>
        <p:nvPr/>
      </p:nvGrpSpPr>
      <p:grpSpPr>
        <a:xfrm>
          <a:off x="0" y="0"/>
          <a:ext cx="0" cy="0"/>
          <a:chOff x="0" y="0"/>
          <a:chExt cx="0" cy="0"/>
        </a:xfrm>
      </p:grpSpPr>
      <p:sp>
        <p:nvSpPr>
          <p:cNvPr id="445" name="Google Shape;445;p3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4"/>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47" name="Google Shape;447;p34"/>
          <p:cNvSpPr txBox="1"/>
          <p:nvPr>
            <p:ph idx="1" type="body"/>
          </p:nvPr>
        </p:nvSpPr>
        <p:spPr>
          <a:xfrm>
            <a:off x="1056600" y="1598400"/>
            <a:ext cx="3492000" cy="2595600"/>
          </a:xfrm>
          <a:prstGeom prst="rect">
            <a:avLst/>
          </a:prstGeom>
          <a:noFill/>
          <a:ln>
            <a:noFill/>
          </a:ln>
        </p:spPr>
        <p:txBody>
          <a:bodyPr anchorCtr="0" anchor="ctr" bIns="91425" lIns="91425" spcFirstLastPara="1" rIns="91425" wrap="square" tIns="91425">
            <a:noAutofit/>
          </a:bodyPr>
          <a:lstStyle>
            <a:lvl1pPr indent="-279400" lvl="0" marL="457200" algn="l">
              <a:lnSpc>
                <a:spcPct val="100000"/>
              </a:lnSpc>
              <a:spcBef>
                <a:spcPts val="0"/>
              </a:spcBef>
              <a:spcAft>
                <a:spcPts val="0"/>
              </a:spcAft>
              <a:buSzPts val="800"/>
              <a:buFont typeface="Open Sans"/>
              <a:buChar char="●"/>
              <a:defRPr sz="1400"/>
            </a:lvl1pPr>
            <a:lvl2pPr indent="-279400" lvl="1" marL="914400" algn="l">
              <a:lnSpc>
                <a:spcPct val="115000"/>
              </a:lnSpc>
              <a:spcBef>
                <a:spcPts val="0"/>
              </a:spcBef>
              <a:spcAft>
                <a:spcPts val="0"/>
              </a:spcAft>
              <a:buSzPts val="800"/>
              <a:buFont typeface="Open Sans"/>
              <a:buChar char="○"/>
              <a:defRPr/>
            </a:lvl2pPr>
            <a:lvl3pPr indent="-279400" lvl="2" marL="1371600" algn="l">
              <a:lnSpc>
                <a:spcPct val="115000"/>
              </a:lnSpc>
              <a:spcBef>
                <a:spcPts val="0"/>
              </a:spcBef>
              <a:spcAft>
                <a:spcPts val="0"/>
              </a:spcAft>
              <a:buSzPts val="800"/>
              <a:buFont typeface="Open Sans"/>
              <a:buChar char="■"/>
              <a:defRPr/>
            </a:lvl3pPr>
            <a:lvl4pPr indent="-279400" lvl="3" marL="1828800" algn="l">
              <a:lnSpc>
                <a:spcPct val="115000"/>
              </a:lnSpc>
              <a:spcBef>
                <a:spcPts val="0"/>
              </a:spcBef>
              <a:spcAft>
                <a:spcPts val="0"/>
              </a:spcAft>
              <a:buSzPts val="800"/>
              <a:buFont typeface="Open Sans"/>
              <a:buChar char="●"/>
              <a:defRPr/>
            </a:lvl4pPr>
            <a:lvl5pPr indent="-304800" lvl="4" marL="2286000" algn="l">
              <a:lnSpc>
                <a:spcPct val="115000"/>
              </a:lnSpc>
              <a:spcBef>
                <a:spcPts val="0"/>
              </a:spcBef>
              <a:spcAft>
                <a:spcPts val="0"/>
              </a:spcAft>
              <a:buSzPts val="1200"/>
              <a:buFont typeface="Open Sans"/>
              <a:buChar char="○"/>
              <a:defRPr/>
            </a:lvl5pPr>
            <a:lvl6pPr indent="-304800" lvl="5" marL="2743200" algn="l">
              <a:lnSpc>
                <a:spcPct val="115000"/>
              </a:lnSpc>
              <a:spcBef>
                <a:spcPts val="0"/>
              </a:spcBef>
              <a:spcAft>
                <a:spcPts val="0"/>
              </a:spcAft>
              <a:buSzPts val="1200"/>
              <a:buFont typeface="Open Sans"/>
              <a:buChar char="■"/>
              <a:defRPr/>
            </a:lvl6pPr>
            <a:lvl7pPr indent="-273050" lvl="6" marL="3200400" algn="l">
              <a:lnSpc>
                <a:spcPct val="115000"/>
              </a:lnSpc>
              <a:spcBef>
                <a:spcPts val="0"/>
              </a:spcBef>
              <a:spcAft>
                <a:spcPts val="0"/>
              </a:spcAft>
              <a:buSzPts val="700"/>
              <a:buFont typeface="Open Sans"/>
              <a:buChar char="●"/>
              <a:defRPr/>
            </a:lvl7pPr>
            <a:lvl8pPr indent="-273050" lvl="7" marL="3657600" algn="l">
              <a:lnSpc>
                <a:spcPct val="115000"/>
              </a:lnSpc>
              <a:spcBef>
                <a:spcPts val="0"/>
              </a:spcBef>
              <a:spcAft>
                <a:spcPts val="0"/>
              </a:spcAft>
              <a:buSzPts val="700"/>
              <a:buFont typeface="Open Sans"/>
              <a:buChar char="○"/>
              <a:defRPr/>
            </a:lvl8pPr>
            <a:lvl9pPr indent="-266700" lvl="8" marL="4114800" algn="l">
              <a:lnSpc>
                <a:spcPct val="115000"/>
              </a:lnSpc>
              <a:spcBef>
                <a:spcPts val="0"/>
              </a:spcBef>
              <a:spcAft>
                <a:spcPts val="0"/>
              </a:spcAft>
              <a:buSzPts val="600"/>
              <a:buFont typeface="Open Sans"/>
              <a:buChar char="■"/>
              <a:defRPr/>
            </a:lvl9pPr>
          </a:lstStyle>
          <a:p/>
        </p:txBody>
      </p:sp>
      <p:grpSp>
        <p:nvGrpSpPr>
          <p:cNvPr id="448" name="Google Shape;448;p34"/>
          <p:cNvGrpSpPr/>
          <p:nvPr/>
        </p:nvGrpSpPr>
        <p:grpSpPr>
          <a:xfrm>
            <a:off x="8424000" y="209250"/>
            <a:ext cx="433550" cy="78899"/>
            <a:chOff x="8424000" y="285450"/>
            <a:chExt cx="433550" cy="78899"/>
          </a:xfrm>
        </p:grpSpPr>
        <p:cxnSp>
          <p:nvCxnSpPr>
            <p:cNvPr id="449" name="Google Shape;449;p34"/>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50" name="Google Shape;450;p3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1" name="Google Shape;451;p34"/>
            <p:cNvGrpSpPr/>
            <p:nvPr/>
          </p:nvGrpSpPr>
          <p:grpSpPr>
            <a:xfrm>
              <a:off x="8785929" y="285450"/>
              <a:ext cx="71621" cy="78899"/>
              <a:chOff x="3621700" y="273825"/>
              <a:chExt cx="100875" cy="111125"/>
            </a:xfrm>
          </p:grpSpPr>
          <p:cxnSp>
            <p:nvCxnSpPr>
              <p:cNvPr id="452" name="Google Shape;452;p34"/>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53" name="Google Shape;453;p34"/>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4" name="Shape 454"/>
        <p:cNvGrpSpPr/>
        <p:nvPr/>
      </p:nvGrpSpPr>
      <p:grpSpPr>
        <a:xfrm>
          <a:off x="0" y="0"/>
          <a:ext cx="0" cy="0"/>
          <a:chOff x="0" y="0"/>
          <a:chExt cx="0" cy="0"/>
        </a:xfrm>
      </p:grpSpPr>
      <p:sp>
        <p:nvSpPr>
          <p:cNvPr id="455" name="Google Shape;455;p3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5"/>
          <p:cNvSpPr txBox="1"/>
          <p:nvPr>
            <p:ph type="title"/>
          </p:nvPr>
        </p:nvSpPr>
        <p:spPr>
          <a:xfrm>
            <a:off x="948600" y="1214800"/>
            <a:ext cx="5883600" cy="272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457" name="Google Shape;457;p35"/>
          <p:cNvGrpSpPr/>
          <p:nvPr/>
        </p:nvGrpSpPr>
        <p:grpSpPr>
          <a:xfrm>
            <a:off x="8424000" y="209250"/>
            <a:ext cx="433550" cy="78899"/>
            <a:chOff x="8424000" y="285450"/>
            <a:chExt cx="433550" cy="78899"/>
          </a:xfrm>
        </p:grpSpPr>
        <p:cxnSp>
          <p:nvCxnSpPr>
            <p:cNvPr id="458" name="Google Shape;458;p35"/>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59" name="Google Shape;459;p3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0" name="Google Shape;460;p35"/>
            <p:cNvGrpSpPr/>
            <p:nvPr/>
          </p:nvGrpSpPr>
          <p:grpSpPr>
            <a:xfrm>
              <a:off x="8785929" y="285450"/>
              <a:ext cx="71621" cy="78899"/>
              <a:chOff x="3621700" y="273825"/>
              <a:chExt cx="100875" cy="111125"/>
            </a:xfrm>
          </p:grpSpPr>
          <p:cxnSp>
            <p:nvCxnSpPr>
              <p:cNvPr id="461" name="Google Shape;461;p35"/>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62" name="Google Shape;462;p35"/>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3" name="Shape 463"/>
        <p:cNvGrpSpPr/>
        <p:nvPr/>
      </p:nvGrpSpPr>
      <p:grpSpPr>
        <a:xfrm>
          <a:off x="0" y="0"/>
          <a:ext cx="0" cy="0"/>
          <a:chOff x="0" y="0"/>
          <a:chExt cx="0" cy="0"/>
        </a:xfrm>
      </p:grpSpPr>
      <p:sp>
        <p:nvSpPr>
          <p:cNvPr id="464" name="Google Shape;464;p3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6"/>
          <p:cNvSpPr txBox="1"/>
          <p:nvPr>
            <p:ph type="title"/>
          </p:nvPr>
        </p:nvSpPr>
        <p:spPr>
          <a:xfrm>
            <a:off x="4437900" y="1321100"/>
            <a:ext cx="3617700" cy="79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66" name="Google Shape;466;p36"/>
          <p:cNvSpPr txBox="1"/>
          <p:nvPr>
            <p:ph idx="1" type="subTitle"/>
          </p:nvPr>
        </p:nvSpPr>
        <p:spPr>
          <a:xfrm>
            <a:off x="4437900" y="2183600"/>
            <a:ext cx="3617700" cy="158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467" name="Google Shape;467;p36"/>
          <p:cNvGrpSpPr/>
          <p:nvPr/>
        </p:nvGrpSpPr>
        <p:grpSpPr>
          <a:xfrm>
            <a:off x="8424000" y="209250"/>
            <a:ext cx="433550" cy="78899"/>
            <a:chOff x="8424000" y="285450"/>
            <a:chExt cx="433550" cy="78899"/>
          </a:xfrm>
        </p:grpSpPr>
        <p:cxnSp>
          <p:nvCxnSpPr>
            <p:cNvPr id="468" name="Google Shape;468;p36"/>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69" name="Google Shape;469;p3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0" name="Google Shape;470;p36"/>
            <p:cNvGrpSpPr/>
            <p:nvPr/>
          </p:nvGrpSpPr>
          <p:grpSpPr>
            <a:xfrm>
              <a:off x="8785929" y="285450"/>
              <a:ext cx="71621" cy="78899"/>
              <a:chOff x="3621700" y="273825"/>
              <a:chExt cx="100875" cy="111125"/>
            </a:xfrm>
          </p:grpSpPr>
          <p:cxnSp>
            <p:nvCxnSpPr>
              <p:cNvPr id="471" name="Google Shape;471;p36"/>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72" name="Google Shape;472;p36"/>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3" name="Shape 473"/>
        <p:cNvGrpSpPr/>
        <p:nvPr/>
      </p:nvGrpSpPr>
      <p:grpSpPr>
        <a:xfrm>
          <a:off x="0" y="0"/>
          <a:ext cx="0" cy="0"/>
          <a:chOff x="0" y="0"/>
          <a:chExt cx="0" cy="0"/>
        </a:xfrm>
      </p:grpSpPr>
      <p:sp>
        <p:nvSpPr>
          <p:cNvPr id="474" name="Google Shape;474;p37"/>
          <p:cNvSpPr txBox="1"/>
          <p:nvPr>
            <p:ph type="title"/>
          </p:nvPr>
        </p:nvSpPr>
        <p:spPr>
          <a:xfrm>
            <a:off x="1342450" y="1242525"/>
            <a:ext cx="2920800" cy="265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grpSp>
        <p:nvGrpSpPr>
          <p:cNvPr id="475" name="Google Shape;475;p37"/>
          <p:cNvGrpSpPr/>
          <p:nvPr/>
        </p:nvGrpSpPr>
        <p:grpSpPr>
          <a:xfrm>
            <a:off x="8424000" y="209250"/>
            <a:ext cx="433550" cy="78899"/>
            <a:chOff x="8424000" y="285450"/>
            <a:chExt cx="433550" cy="78899"/>
          </a:xfrm>
        </p:grpSpPr>
        <p:cxnSp>
          <p:nvCxnSpPr>
            <p:cNvPr id="476" name="Google Shape;476;p37"/>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77" name="Google Shape;477;p3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8" name="Google Shape;478;p37"/>
            <p:cNvGrpSpPr/>
            <p:nvPr/>
          </p:nvGrpSpPr>
          <p:grpSpPr>
            <a:xfrm>
              <a:off x="8785929" y="285450"/>
              <a:ext cx="71621" cy="78899"/>
              <a:chOff x="3621700" y="273825"/>
              <a:chExt cx="100875" cy="111125"/>
            </a:xfrm>
          </p:grpSpPr>
          <p:cxnSp>
            <p:nvCxnSpPr>
              <p:cNvPr id="479" name="Google Shape;479;p37"/>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80" name="Google Shape;480;p37"/>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1" name="Shape 481"/>
        <p:cNvGrpSpPr/>
        <p:nvPr/>
      </p:nvGrpSpPr>
      <p:grpSpPr>
        <a:xfrm>
          <a:off x="0" y="0"/>
          <a:ext cx="0" cy="0"/>
          <a:chOff x="0" y="0"/>
          <a:chExt cx="0" cy="0"/>
        </a:xfrm>
      </p:grpSpPr>
      <p:sp>
        <p:nvSpPr>
          <p:cNvPr id="482" name="Google Shape;482;p3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8"/>
          <p:cNvSpPr txBox="1"/>
          <p:nvPr>
            <p:ph hasCustomPrompt="1" type="title"/>
          </p:nvPr>
        </p:nvSpPr>
        <p:spPr>
          <a:xfrm>
            <a:off x="1728163" y="1390038"/>
            <a:ext cx="5382000" cy="149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b="1"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484" name="Google Shape;484;p38"/>
          <p:cNvSpPr txBox="1"/>
          <p:nvPr>
            <p:ph idx="1" type="subTitle"/>
          </p:nvPr>
        </p:nvSpPr>
        <p:spPr>
          <a:xfrm>
            <a:off x="2959222" y="2998425"/>
            <a:ext cx="2919900" cy="59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485" name="Google Shape;485;p38"/>
          <p:cNvGrpSpPr/>
          <p:nvPr/>
        </p:nvGrpSpPr>
        <p:grpSpPr>
          <a:xfrm>
            <a:off x="8424000" y="209250"/>
            <a:ext cx="433550" cy="78899"/>
            <a:chOff x="8424000" y="285450"/>
            <a:chExt cx="433550" cy="78899"/>
          </a:xfrm>
        </p:grpSpPr>
        <p:cxnSp>
          <p:nvCxnSpPr>
            <p:cNvPr id="486" name="Google Shape;486;p38"/>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487" name="Google Shape;487;p3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8" name="Google Shape;488;p38"/>
            <p:cNvGrpSpPr/>
            <p:nvPr/>
          </p:nvGrpSpPr>
          <p:grpSpPr>
            <a:xfrm>
              <a:off x="8785929" y="285450"/>
              <a:ext cx="71621" cy="78899"/>
              <a:chOff x="3621700" y="273825"/>
              <a:chExt cx="100875" cy="111125"/>
            </a:xfrm>
          </p:grpSpPr>
          <p:cxnSp>
            <p:nvCxnSpPr>
              <p:cNvPr id="489" name="Google Shape;489;p38"/>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490" name="Google Shape;490;p38"/>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1" name="Shape 491"/>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2" name="Shape 492"/>
        <p:cNvGrpSpPr/>
        <p:nvPr/>
      </p:nvGrpSpPr>
      <p:grpSpPr>
        <a:xfrm>
          <a:off x="0" y="0"/>
          <a:ext cx="0" cy="0"/>
          <a:chOff x="0" y="0"/>
          <a:chExt cx="0" cy="0"/>
        </a:xfrm>
      </p:grpSpPr>
      <p:sp>
        <p:nvSpPr>
          <p:cNvPr id="493" name="Google Shape;493;p4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0"/>
          <p:cNvSpPr txBox="1"/>
          <p:nvPr>
            <p:ph type="title"/>
          </p:nvPr>
        </p:nvSpPr>
        <p:spPr>
          <a:xfrm>
            <a:off x="2138625" y="1523275"/>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95" name="Google Shape;495;p40"/>
          <p:cNvSpPr txBox="1"/>
          <p:nvPr>
            <p:ph idx="2" type="title"/>
          </p:nvPr>
        </p:nvSpPr>
        <p:spPr>
          <a:xfrm>
            <a:off x="1235625" y="1523263"/>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6" name="Google Shape;496;p40"/>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40"/>
          <p:cNvSpPr txBox="1"/>
          <p:nvPr>
            <p:ph idx="3" type="title"/>
          </p:nvPr>
        </p:nvSpPr>
        <p:spPr>
          <a:xfrm>
            <a:off x="5571975" y="1523275"/>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98" name="Google Shape;498;p40"/>
          <p:cNvSpPr txBox="1"/>
          <p:nvPr>
            <p:ph idx="4" type="title"/>
          </p:nvPr>
        </p:nvSpPr>
        <p:spPr>
          <a:xfrm>
            <a:off x="4735575" y="1523263"/>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99" name="Google Shape;499;p40"/>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0" name="Google Shape;500;p40"/>
          <p:cNvSpPr txBox="1"/>
          <p:nvPr>
            <p:ph idx="6" type="title"/>
          </p:nvPr>
        </p:nvSpPr>
        <p:spPr>
          <a:xfrm>
            <a:off x="2138625" y="3069988"/>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1" name="Google Shape;501;p40"/>
          <p:cNvSpPr txBox="1"/>
          <p:nvPr>
            <p:ph idx="7" type="title"/>
          </p:nvPr>
        </p:nvSpPr>
        <p:spPr>
          <a:xfrm>
            <a:off x="1235625" y="3069975"/>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2" name="Google Shape;502;p40"/>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3" name="Google Shape;503;p40"/>
          <p:cNvSpPr txBox="1"/>
          <p:nvPr>
            <p:ph idx="9" type="title"/>
          </p:nvPr>
        </p:nvSpPr>
        <p:spPr>
          <a:xfrm>
            <a:off x="5571975" y="3069988"/>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4" name="Google Shape;504;p40"/>
          <p:cNvSpPr txBox="1"/>
          <p:nvPr>
            <p:ph idx="13" type="title"/>
          </p:nvPr>
        </p:nvSpPr>
        <p:spPr>
          <a:xfrm>
            <a:off x="4735575" y="3069975"/>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05" name="Google Shape;505;p40"/>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6" name="Google Shape;506;p40"/>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507" name="Google Shape;507;p40"/>
          <p:cNvGrpSpPr/>
          <p:nvPr/>
        </p:nvGrpSpPr>
        <p:grpSpPr>
          <a:xfrm>
            <a:off x="8424000" y="209250"/>
            <a:ext cx="433550" cy="78899"/>
            <a:chOff x="8424000" y="285450"/>
            <a:chExt cx="433550" cy="78899"/>
          </a:xfrm>
        </p:grpSpPr>
        <p:cxnSp>
          <p:nvCxnSpPr>
            <p:cNvPr id="508" name="Google Shape;508;p40"/>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509" name="Google Shape;509;p4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0" name="Google Shape;510;p40"/>
            <p:cNvGrpSpPr/>
            <p:nvPr/>
          </p:nvGrpSpPr>
          <p:grpSpPr>
            <a:xfrm>
              <a:off x="8785929" y="285450"/>
              <a:ext cx="71621" cy="78899"/>
              <a:chOff x="3621700" y="273825"/>
              <a:chExt cx="100875" cy="111125"/>
            </a:xfrm>
          </p:grpSpPr>
          <p:cxnSp>
            <p:nvCxnSpPr>
              <p:cNvPr id="511" name="Google Shape;511;p40"/>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512" name="Google Shape;512;p40"/>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513" name="Shape 513"/>
        <p:cNvGrpSpPr/>
        <p:nvPr/>
      </p:nvGrpSpPr>
      <p:grpSpPr>
        <a:xfrm>
          <a:off x="0" y="0"/>
          <a:ext cx="0" cy="0"/>
          <a:chOff x="0" y="0"/>
          <a:chExt cx="0" cy="0"/>
        </a:xfrm>
      </p:grpSpPr>
      <p:sp>
        <p:nvSpPr>
          <p:cNvPr id="514" name="Google Shape;514;p4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1"/>
          <p:cNvSpPr txBox="1"/>
          <p:nvPr>
            <p:ph type="title"/>
          </p:nvPr>
        </p:nvSpPr>
        <p:spPr>
          <a:xfrm>
            <a:off x="2143500" y="3457200"/>
            <a:ext cx="4857000" cy="41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16" name="Google Shape;516;p41"/>
          <p:cNvSpPr txBox="1"/>
          <p:nvPr>
            <p:ph idx="1" type="subTitle"/>
          </p:nvPr>
        </p:nvSpPr>
        <p:spPr>
          <a:xfrm>
            <a:off x="2143500" y="1743588"/>
            <a:ext cx="4857000" cy="171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517" name="Google Shape;517;p41"/>
          <p:cNvGrpSpPr/>
          <p:nvPr/>
        </p:nvGrpSpPr>
        <p:grpSpPr>
          <a:xfrm>
            <a:off x="8424000" y="209250"/>
            <a:ext cx="433550" cy="78899"/>
            <a:chOff x="8424000" y="285450"/>
            <a:chExt cx="433550" cy="78899"/>
          </a:xfrm>
        </p:grpSpPr>
        <p:cxnSp>
          <p:nvCxnSpPr>
            <p:cNvPr id="518" name="Google Shape;518;p41"/>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519" name="Google Shape;519;p4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0" name="Google Shape;520;p41"/>
            <p:cNvGrpSpPr/>
            <p:nvPr/>
          </p:nvGrpSpPr>
          <p:grpSpPr>
            <a:xfrm>
              <a:off x="8785929" y="285450"/>
              <a:ext cx="71621" cy="78899"/>
              <a:chOff x="3621700" y="273825"/>
              <a:chExt cx="100875" cy="111125"/>
            </a:xfrm>
          </p:grpSpPr>
          <p:cxnSp>
            <p:nvCxnSpPr>
              <p:cNvPr id="521" name="Google Shape;521;p41"/>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522" name="Google Shape;522;p41"/>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idx="1" type="subTitle"/>
          </p:nvPr>
        </p:nvSpPr>
        <p:spPr>
          <a:xfrm>
            <a:off x="1149300" y="2465950"/>
            <a:ext cx="294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5"/>
          <p:cNvSpPr txBox="1"/>
          <p:nvPr>
            <p:ph idx="2" type="subTitle"/>
          </p:nvPr>
        </p:nvSpPr>
        <p:spPr>
          <a:xfrm>
            <a:off x="5126400" y="2558050"/>
            <a:ext cx="2944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3" type="subTitle"/>
          </p:nvPr>
        </p:nvSpPr>
        <p:spPr>
          <a:xfrm>
            <a:off x="11493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4" type="subTitle"/>
          </p:nvPr>
        </p:nvSpPr>
        <p:spPr>
          <a:xfrm>
            <a:off x="50502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 name="Google Shape;49;p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2" name="Google Shape;52;p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523" name="Shape 523"/>
        <p:cNvGrpSpPr/>
        <p:nvPr/>
      </p:nvGrpSpPr>
      <p:grpSpPr>
        <a:xfrm>
          <a:off x="0" y="0"/>
          <a:ext cx="0" cy="0"/>
          <a:chOff x="0" y="0"/>
          <a:chExt cx="0" cy="0"/>
        </a:xfrm>
      </p:grpSpPr>
      <p:sp>
        <p:nvSpPr>
          <p:cNvPr id="524" name="Google Shape;524;p42"/>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2"/>
          <p:cNvSpPr txBox="1"/>
          <p:nvPr>
            <p:ph idx="1" type="subTitle"/>
          </p:nvPr>
        </p:nvSpPr>
        <p:spPr>
          <a:xfrm>
            <a:off x="1308288" y="3356450"/>
            <a:ext cx="3601500" cy="103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6" name="Google Shape;526;p42"/>
          <p:cNvSpPr txBox="1"/>
          <p:nvPr>
            <p:ph type="title"/>
          </p:nvPr>
        </p:nvSpPr>
        <p:spPr>
          <a:xfrm>
            <a:off x="1308288" y="768350"/>
            <a:ext cx="3601500" cy="258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527" name="Google Shape;527;p42"/>
          <p:cNvGrpSpPr/>
          <p:nvPr/>
        </p:nvGrpSpPr>
        <p:grpSpPr>
          <a:xfrm>
            <a:off x="8424000" y="209250"/>
            <a:ext cx="433550" cy="78899"/>
            <a:chOff x="8424000" y="285450"/>
            <a:chExt cx="433550" cy="78899"/>
          </a:xfrm>
        </p:grpSpPr>
        <p:cxnSp>
          <p:nvCxnSpPr>
            <p:cNvPr id="528" name="Google Shape;528;p42"/>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529" name="Google Shape;529;p4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0" name="Google Shape;530;p42"/>
            <p:cNvGrpSpPr/>
            <p:nvPr/>
          </p:nvGrpSpPr>
          <p:grpSpPr>
            <a:xfrm>
              <a:off x="8785929" y="285450"/>
              <a:ext cx="71621" cy="78899"/>
              <a:chOff x="3621700" y="273825"/>
              <a:chExt cx="100875" cy="111125"/>
            </a:xfrm>
          </p:grpSpPr>
          <p:cxnSp>
            <p:nvCxnSpPr>
              <p:cNvPr id="531" name="Google Shape;531;p42"/>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532" name="Google Shape;532;p42"/>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533" name="Shape 533"/>
        <p:cNvGrpSpPr/>
        <p:nvPr/>
      </p:nvGrpSpPr>
      <p:grpSpPr>
        <a:xfrm>
          <a:off x="0" y="0"/>
          <a:ext cx="0" cy="0"/>
          <a:chOff x="0" y="0"/>
          <a:chExt cx="0" cy="0"/>
        </a:xfrm>
      </p:grpSpPr>
      <p:sp>
        <p:nvSpPr>
          <p:cNvPr id="534" name="Google Shape;534;p43"/>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3"/>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6" name="Google Shape;536;p43"/>
          <p:cNvSpPr txBox="1"/>
          <p:nvPr>
            <p:ph type="title"/>
          </p:nvPr>
        </p:nvSpPr>
        <p:spPr>
          <a:xfrm>
            <a:off x="4512025" y="1294325"/>
            <a:ext cx="3792000" cy="1521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537" name="Google Shape;537;p43"/>
          <p:cNvGrpSpPr/>
          <p:nvPr/>
        </p:nvGrpSpPr>
        <p:grpSpPr>
          <a:xfrm>
            <a:off x="8424000" y="209250"/>
            <a:ext cx="433550" cy="78899"/>
            <a:chOff x="8424000" y="285450"/>
            <a:chExt cx="433550" cy="78899"/>
          </a:xfrm>
        </p:grpSpPr>
        <p:cxnSp>
          <p:nvCxnSpPr>
            <p:cNvPr id="538" name="Google Shape;538;p43"/>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539" name="Google Shape;539;p4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0" name="Google Shape;540;p43"/>
            <p:cNvGrpSpPr/>
            <p:nvPr/>
          </p:nvGrpSpPr>
          <p:grpSpPr>
            <a:xfrm>
              <a:off x="8785929" y="285450"/>
              <a:ext cx="71621" cy="78899"/>
              <a:chOff x="3621700" y="273825"/>
              <a:chExt cx="100875" cy="111125"/>
            </a:xfrm>
          </p:grpSpPr>
          <p:cxnSp>
            <p:nvCxnSpPr>
              <p:cNvPr id="541" name="Google Shape;541;p43"/>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542" name="Google Shape;542;p43"/>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543" name="Shape 543"/>
        <p:cNvGrpSpPr/>
        <p:nvPr/>
      </p:nvGrpSpPr>
      <p:grpSpPr>
        <a:xfrm>
          <a:off x="0" y="0"/>
          <a:ext cx="0" cy="0"/>
          <a:chOff x="0" y="0"/>
          <a:chExt cx="0" cy="0"/>
        </a:xfrm>
      </p:grpSpPr>
      <p:sp>
        <p:nvSpPr>
          <p:cNvPr id="544" name="Google Shape;544;p4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4"/>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6" name="Google Shape;546;p44"/>
          <p:cNvSpPr txBox="1"/>
          <p:nvPr>
            <p:ph type="title"/>
          </p:nvPr>
        </p:nvSpPr>
        <p:spPr>
          <a:xfrm>
            <a:off x="1796250" y="1266475"/>
            <a:ext cx="5551500" cy="130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9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547" name="Google Shape;547;p44"/>
          <p:cNvGrpSpPr/>
          <p:nvPr/>
        </p:nvGrpSpPr>
        <p:grpSpPr>
          <a:xfrm>
            <a:off x="8424000" y="209250"/>
            <a:ext cx="433550" cy="78899"/>
            <a:chOff x="8424000" y="285450"/>
            <a:chExt cx="433550" cy="78899"/>
          </a:xfrm>
        </p:grpSpPr>
        <p:cxnSp>
          <p:nvCxnSpPr>
            <p:cNvPr id="548" name="Google Shape;548;p44"/>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549" name="Google Shape;549;p4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0" name="Google Shape;550;p44"/>
            <p:cNvGrpSpPr/>
            <p:nvPr/>
          </p:nvGrpSpPr>
          <p:grpSpPr>
            <a:xfrm>
              <a:off x="8785929" y="285450"/>
              <a:ext cx="71621" cy="78899"/>
              <a:chOff x="3621700" y="273825"/>
              <a:chExt cx="100875" cy="111125"/>
            </a:xfrm>
          </p:grpSpPr>
          <p:cxnSp>
            <p:nvCxnSpPr>
              <p:cNvPr id="551" name="Google Shape;551;p44"/>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552" name="Google Shape;552;p44"/>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553" name="Shape 553"/>
        <p:cNvGrpSpPr/>
        <p:nvPr/>
      </p:nvGrpSpPr>
      <p:grpSpPr>
        <a:xfrm>
          <a:off x="0" y="0"/>
          <a:ext cx="0" cy="0"/>
          <a:chOff x="0" y="0"/>
          <a:chExt cx="0" cy="0"/>
        </a:xfrm>
      </p:grpSpPr>
      <p:sp>
        <p:nvSpPr>
          <p:cNvPr id="554" name="Google Shape;554;p45"/>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5"/>
          <p:cNvSpPr txBox="1"/>
          <p:nvPr>
            <p:ph idx="1" type="subTitle"/>
          </p:nvPr>
        </p:nvSpPr>
        <p:spPr>
          <a:xfrm>
            <a:off x="720000" y="1265088"/>
            <a:ext cx="4966200" cy="65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6" name="Google Shape;556;p45"/>
          <p:cNvSpPr txBox="1"/>
          <p:nvPr>
            <p:ph type="title"/>
          </p:nvPr>
        </p:nvSpPr>
        <p:spPr>
          <a:xfrm>
            <a:off x="720000" y="540000"/>
            <a:ext cx="574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57" name="Google Shape;557;p45"/>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8" name="Google Shape;558;p45"/>
          <p:cNvSpPr txBox="1"/>
          <p:nvPr>
            <p:ph idx="3" type="subTitle"/>
          </p:nvPr>
        </p:nvSpPr>
        <p:spPr>
          <a:xfrm>
            <a:off x="719975" y="2497429"/>
            <a:ext cx="4966200" cy="852000"/>
          </a:xfrm>
          <a:prstGeom prst="rect">
            <a:avLst/>
          </a:prstGeom>
          <a:noFill/>
          <a:ln>
            <a:noFill/>
          </a:ln>
        </p:spPr>
        <p:txBody>
          <a:bodyPr anchorCtr="0" anchor="t" bIns="91425" lIns="91425" spcFirstLastPara="1" rIns="91425" wrap="square" tIns="91425">
            <a:noAutofit/>
          </a:bodyPr>
          <a:lstStyle>
            <a:lvl1pPr lvl="0" marR="50800" algn="l">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559" name="Google Shape;559;p45"/>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0" name="Google Shape;560;p45"/>
          <p:cNvSpPr txBox="1"/>
          <p:nvPr>
            <p:ph idx="5" type="subTitle"/>
          </p:nvPr>
        </p:nvSpPr>
        <p:spPr>
          <a:xfrm>
            <a:off x="719963" y="3795862"/>
            <a:ext cx="4966200" cy="608100"/>
          </a:xfrm>
          <a:prstGeom prst="rect">
            <a:avLst/>
          </a:prstGeom>
          <a:noFill/>
          <a:ln>
            <a:noFill/>
          </a:ln>
        </p:spPr>
        <p:txBody>
          <a:bodyPr anchorCtr="0" anchor="t" bIns="91425" lIns="91425" spcFirstLastPara="1" rIns="91425" wrap="square" tIns="91425">
            <a:noAutofit/>
          </a:bodyPr>
          <a:lstStyle>
            <a:lvl1pPr lvl="0" marR="50800" algn="l">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561" name="Google Shape;561;p45"/>
          <p:cNvSpPr txBox="1"/>
          <p:nvPr>
            <p:ph idx="6" type="subTitle"/>
          </p:nvPr>
        </p:nvSpPr>
        <p:spPr>
          <a:xfrm>
            <a:off x="5686250" y="2080938"/>
            <a:ext cx="2738100" cy="41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2" name="Google Shape;562;p45"/>
          <p:cNvSpPr txBox="1"/>
          <p:nvPr>
            <p:ph idx="7" type="subTitle"/>
          </p:nvPr>
        </p:nvSpPr>
        <p:spPr>
          <a:xfrm>
            <a:off x="5686200" y="2497412"/>
            <a:ext cx="2738100" cy="608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grpSp>
        <p:nvGrpSpPr>
          <p:cNvPr id="563" name="Google Shape;563;p45"/>
          <p:cNvGrpSpPr/>
          <p:nvPr/>
        </p:nvGrpSpPr>
        <p:grpSpPr>
          <a:xfrm>
            <a:off x="8424000" y="209250"/>
            <a:ext cx="433550" cy="78899"/>
            <a:chOff x="8424000" y="285450"/>
            <a:chExt cx="433550" cy="78899"/>
          </a:xfrm>
        </p:grpSpPr>
        <p:cxnSp>
          <p:nvCxnSpPr>
            <p:cNvPr id="564" name="Google Shape;564;p45"/>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565" name="Google Shape;565;p4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6" name="Google Shape;566;p45"/>
            <p:cNvGrpSpPr/>
            <p:nvPr/>
          </p:nvGrpSpPr>
          <p:grpSpPr>
            <a:xfrm>
              <a:off x="8785929" y="285450"/>
              <a:ext cx="71621" cy="78899"/>
              <a:chOff x="3621700" y="273825"/>
              <a:chExt cx="100875" cy="111125"/>
            </a:xfrm>
          </p:grpSpPr>
          <p:cxnSp>
            <p:nvCxnSpPr>
              <p:cNvPr id="567" name="Google Shape;567;p45"/>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568" name="Google Shape;568;p45"/>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569" name="Shape 569"/>
        <p:cNvGrpSpPr/>
        <p:nvPr/>
      </p:nvGrpSpPr>
      <p:grpSpPr>
        <a:xfrm>
          <a:off x="0" y="0"/>
          <a:ext cx="0" cy="0"/>
          <a:chOff x="0" y="0"/>
          <a:chExt cx="0" cy="0"/>
        </a:xfrm>
      </p:grpSpPr>
      <p:sp>
        <p:nvSpPr>
          <p:cNvPr id="570" name="Google Shape;570;p4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6"/>
          <p:cNvSpPr txBox="1"/>
          <p:nvPr>
            <p:ph idx="1" type="subTitle"/>
          </p:nvPr>
        </p:nvSpPr>
        <p:spPr>
          <a:xfrm>
            <a:off x="720000" y="1265100"/>
            <a:ext cx="5147100" cy="65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2" name="Google Shape;572;p46"/>
          <p:cNvSpPr txBox="1"/>
          <p:nvPr>
            <p:ph type="title"/>
          </p:nvPr>
        </p:nvSpPr>
        <p:spPr>
          <a:xfrm>
            <a:off x="720000" y="540000"/>
            <a:ext cx="5741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3" name="Google Shape;573;p46"/>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46"/>
          <p:cNvSpPr txBox="1"/>
          <p:nvPr>
            <p:ph idx="3" type="subTitle"/>
          </p:nvPr>
        </p:nvSpPr>
        <p:spPr>
          <a:xfrm>
            <a:off x="719988" y="2497413"/>
            <a:ext cx="4966200" cy="608100"/>
          </a:xfrm>
          <a:prstGeom prst="rect">
            <a:avLst/>
          </a:prstGeom>
          <a:noFill/>
          <a:ln>
            <a:noFill/>
          </a:ln>
        </p:spPr>
        <p:txBody>
          <a:bodyPr anchorCtr="0" anchor="t" bIns="91425" lIns="91425" spcFirstLastPara="1" rIns="91425" wrap="square" tIns="91425">
            <a:noAutofit/>
          </a:bodyPr>
          <a:lstStyle>
            <a:lvl1pPr lvl="0" marR="50800" algn="l">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575" name="Google Shape;575;p46"/>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46"/>
          <p:cNvSpPr txBox="1"/>
          <p:nvPr>
            <p:ph idx="5" type="subTitle"/>
          </p:nvPr>
        </p:nvSpPr>
        <p:spPr>
          <a:xfrm>
            <a:off x="719988" y="3795862"/>
            <a:ext cx="4966200" cy="608100"/>
          </a:xfrm>
          <a:prstGeom prst="rect">
            <a:avLst/>
          </a:prstGeom>
          <a:noFill/>
          <a:ln>
            <a:noFill/>
          </a:ln>
        </p:spPr>
        <p:txBody>
          <a:bodyPr anchorCtr="0" anchor="t" bIns="91425" lIns="91425" spcFirstLastPara="1" rIns="91425" wrap="square" tIns="91425">
            <a:noAutofit/>
          </a:bodyPr>
          <a:lstStyle>
            <a:lvl1pPr lvl="0" marR="50800" algn="l">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grpSp>
        <p:nvGrpSpPr>
          <p:cNvPr id="577" name="Google Shape;577;p46"/>
          <p:cNvGrpSpPr/>
          <p:nvPr/>
        </p:nvGrpSpPr>
        <p:grpSpPr>
          <a:xfrm>
            <a:off x="8424000" y="209250"/>
            <a:ext cx="433550" cy="78899"/>
            <a:chOff x="8424000" y="285450"/>
            <a:chExt cx="433550" cy="78899"/>
          </a:xfrm>
        </p:grpSpPr>
        <p:cxnSp>
          <p:nvCxnSpPr>
            <p:cNvPr id="578" name="Google Shape;578;p46"/>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579" name="Google Shape;579;p4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0" name="Google Shape;580;p46"/>
            <p:cNvGrpSpPr/>
            <p:nvPr/>
          </p:nvGrpSpPr>
          <p:grpSpPr>
            <a:xfrm>
              <a:off x="8785929" y="285450"/>
              <a:ext cx="71621" cy="78899"/>
              <a:chOff x="3621700" y="273825"/>
              <a:chExt cx="100875" cy="111125"/>
            </a:xfrm>
          </p:grpSpPr>
          <p:cxnSp>
            <p:nvCxnSpPr>
              <p:cNvPr id="581" name="Google Shape;581;p46"/>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582" name="Google Shape;582;p46"/>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583" name="Shape 583"/>
        <p:cNvGrpSpPr/>
        <p:nvPr/>
      </p:nvGrpSpPr>
      <p:grpSpPr>
        <a:xfrm>
          <a:off x="0" y="0"/>
          <a:ext cx="0" cy="0"/>
          <a:chOff x="0" y="0"/>
          <a:chExt cx="0" cy="0"/>
        </a:xfrm>
      </p:grpSpPr>
      <p:sp>
        <p:nvSpPr>
          <p:cNvPr id="584" name="Google Shape;584;p47"/>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7"/>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7"/>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7"/>
          <p:cNvSpPr txBox="1"/>
          <p:nvPr>
            <p:ph type="title"/>
          </p:nvPr>
        </p:nvSpPr>
        <p:spPr>
          <a:xfrm>
            <a:off x="891995" y="2553275"/>
            <a:ext cx="2176200" cy="46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88" name="Google Shape;588;p47"/>
          <p:cNvSpPr txBox="1"/>
          <p:nvPr>
            <p:ph idx="1" type="subTitle"/>
          </p:nvPr>
        </p:nvSpPr>
        <p:spPr>
          <a:xfrm>
            <a:off x="891995" y="3023144"/>
            <a:ext cx="2176200" cy="99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9" name="Google Shape;589;p47"/>
          <p:cNvSpPr txBox="1"/>
          <p:nvPr>
            <p:ph idx="2" type="title"/>
          </p:nvPr>
        </p:nvSpPr>
        <p:spPr>
          <a:xfrm>
            <a:off x="3483900" y="2553275"/>
            <a:ext cx="2176200" cy="46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90" name="Google Shape;590;p47"/>
          <p:cNvSpPr txBox="1"/>
          <p:nvPr>
            <p:ph idx="3" type="subTitle"/>
          </p:nvPr>
        </p:nvSpPr>
        <p:spPr>
          <a:xfrm>
            <a:off x="3483900" y="3023137"/>
            <a:ext cx="2176200" cy="99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1" name="Google Shape;591;p47"/>
          <p:cNvSpPr txBox="1"/>
          <p:nvPr>
            <p:ph idx="4" type="title"/>
          </p:nvPr>
        </p:nvSpPr>
        <p:spPr>
          <a:xfrm>
            <a:off x="6071355" y="2553300"/>
            <a:ext cx="2176200" cy="46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92" name="Google Shape;592;p47"/>
          <p:cNvSpPr txBox="1"/>
          <p:nvPr>
            <p:ph idx="5" type="subTitle"/>
          </p:nvPr>
        </p:nvSpPr>
        <p:spPr>
          <a:xfrm>
            <a:off x="6071355" y="3023162"/>
            <a:ext cx="2176200" cy="99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3" name="Google Shape;593;p47"/>
          <p:cNvSpPr txBox="1"/>
          <p:nvPr>
            <p:ph idx="6" type="title"/>
          </p:nvPr>
        </p:nvSpPr>
        <p:spPr>
          <a:xfrm>
            <a:off x="720000" y="540000"/>
            <a:ext cx="45411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sz="3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594" name="Google Shape;594;p47"/>
          <p:cNvGrpSpPr/>
          <p:nvPr/>
        </p:nvGrpSpPr>
        <p:grpSpPr>
          <a:xfrm>
            <a:off x="8424000" y="209250"/>
            <a:ext cx="433550" cy="78899"/>
            <a:chOff x="8424000" y="285450"/>
            <a:chExt cx="433550" cy="78899"/>
          </a:xfrm>
        </p:grpSpPr>
        <p:cxnSp>
          <p:nvCxnSpPr>
            <p:cNvPr id="595" name="Google Shape;595;p47"/>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596" name="Google Shape;596;p4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7" name="Google Shape;597;p47"/>
            <p:cNvGrpSpPr/>
            <p:nvPr/>
          </p:nvGrpSpPr>
          <p:grpSpPr>
            <a:xfrm>
              <a:off x="8785929" y="285450"/>
              <a:ext cx="71621" cy="78899"/>
              <a:chOff x="3621700" y="273825"/>
              <a:chExt cx="100875" cy="111125"/>
            </a:xfrm>
          </p:grpSpPr>
          <p:cxnSp>
            <p:nvCxnSpPr>
              <p:cNvPr id="598" name="Google Shape;598;p47"/>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599" name="Google Shape;599;p47"/>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600" name="Shape 600"/>
        <p:cNvGrpSpPr/>
        <p:nvPr/>
      </p:nvGrpSpPr>
      <p:grpSpPr>
        <a:xfrm>
          <a:off x="0" y="0"/>
          <a:ext cx="0" cy="0"/>
          <a:chOff x="0" y="0"/>
          <a:chExt cx="0" cy="0"/>
        </a:xfrm>
      </p:grpSpPr>
      <p:sp>
        <p:nvSpPr>
          <p:cNvPr id="601" name="Google Shape;601;p48"/>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8"/>
          <p:cNvSpPr txBox="1"/>
          <p:nvPr>
            <p:ph type="title"/>
          </p:nvPr>
        </p:nvSpPr>
        <p:spPr>
          <a:xfrm>
            <a:off x="2027700" y="1671304"/>
            <a:ext cx="2500500" cy="39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03" name="Google Shape;603;p48"/>
          <p:cNvSpPr txBox="1"/>
          <p:nvPr>
            <p:ph idx="1" type="subTitle"/>
          </p:nvPr>
        </p:nvSpPr>
        <p:spPr>
          <a:xfrm>
            <a:off x="2027700" y="2044175"/>
            <a:ext cx="2500500" cy="50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4" name="Google Shape;604;p48"/>
          <p:cNvSpPr txBox="1"/>
          <p:nvPr>
            <p:ph idx="2" type="title"/>
          </p:nvPr>
        </p:nvSpPr>
        <p:spPr>
          <a:xfrm>
            <a:off x="5546300" y="1654912"/>
            <a:ext cx="2500500" cy="39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05" name="Google Shape;605;p48"/>
          <p:cNvSpPr txBox="1"/>
          <p:nvPr>
            <p:ph idx="3" type="subTitle"/>
          </p:nvPr>
        </p:nvSpPr>
        <p:spPr>
          <a:xfrm>
            <a:off x="5546300" y="2044175"/>
            <a:ext cx="2500500" cy="50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6" name="Google Shape;606;p48"/>
          <p:cNvSpPr txBox="1"/>
          <p:nvPr>
            <p:ph idx="4" type="title"/>
          </p:nvPr>
        </p:nvSpPr>
        <p:spPr>
          <a:xfrm>
            <a:off x="2027700" y="3214335"/>
            <a:ext cx="2500500" cy="39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07" name="Google Shape;607;p48"/>
          <p:cNvSpPr txBox="1"/>
          <p:nvPr>
            <p:ph idx="5" type="subTitle"/>
          </p:nvPr>
        </p:nvSpPr>
        <p:spPr>
          <a:xfrm>
            <a:off x="2027700" y="3614714"/>
            <a:ext cx="2500500" cy="50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8" name="Google Shape;608;p48"/>
          <p:cNvSpPr txBox="1"/>
          <p:nvPr>
            <p:ph idx="6" type="title"/>
          </p:nvPr>
        </p:nvSpPr>
        <p:spPr>
          <a:xfrm>
            <a:off x="5546300" y="3214347"/>
            <a:ext cx="2500500" cy="39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09" name="Google Shape;609;p48"/>
          <p:cNvSpPr txBox="1"/>
          <p:nvPr>
            <p:ph idx="7" type="subTitle"/>
          </p:nvPr>
        </p:nvSpPr>
        <p:spPr>
          <a:xfrm>
            <a:off x="5546300" y="3614714"/>
            <a:ext cx="2500500" cy="50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0" name="Google Shape;610;p48"/>
          <p:cNvSpPr txBox="1"/>
          <p:nvPr>
            <p:ph idx="8"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611" name="Google Shape;611;p48"/>
          <p:cNvGrpSpPr/>
          <p:nvPr/>
        </p:nvGrpSpPr>
        <p:grpSpPr>
          <a:xfrm>
            <a:off x="8424000" y="209250"/>
            <a:ext cx="433550" cy="78899"/>
            <a:chOff x="8424000" y="285450"/>
            <a:chExt cx="433550" cy="78899"/>
          </a:xfrm>
        </p:grpSpPr>
        <p:cxnSp>
          <p:nvCxnSpPr>
            <p:cNvPr id="612" name="Google Shape;612;p48"/>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613" name="Google Shape;613;p4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4" name="Google Shape;614;p48"/>
            <p:cNvGrpSpPr/>
            <p:nvPr/>
          </p:nvGrpSpPr>
          <p:grpSpPr>
            <a:xfrm>
              <a:off x="8785929" y="285450"/>
              <a:ext cx="71621" cy="78899"/>
              <a:chOff x="3621700" y="273825"/>
              <a:chExt cx="100875" cy="111125"/>
            </a:xfrm>
          </p:grpSpPr>
          <p:cxnSp>
            <p:nvCxnSpPr>
              <p:cNvPr id="615" name="Google Shape;615;p48"/>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616" name="Google Shape;616;p48"/>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617" name="Shape 617"/>
        <p:cNvGrpSpPr/>
        <p:nvPr/>
      </p:nvGrpSpPr>
      <p:grpSpPr>
        <a:xfrm>
          <a:off x="0" y="0"/>
          <a:ext cx="0" cy="0"/>
          <a:chOff x="0" y="0"/>
          <a:chExt cx="0" cy="0"/>
        </a:xfrm>
      </p:grpSpPr>
      <p:sp>
        <p:nvSpPr>
          <p:cNvPr id="618" name="Google Shape;618;p49"/>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9"/>
          <p:cNvSpPr txBox="1"/>
          <p:nvPr>
            <p:ph type="title"/>
          </p:nvPr>
        </p:nvSpPr>
        <p:spPr>
          <a:xfrm>
            <a:off x="1257538" y="1351338"/>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0" name="Google Shape;620;p49"/>
          <p:cNvSpPr txBox="1"/>
          <p:nvPr>
            <p:ph idx="1" type="subTitle"/>
          </p:nvPr>
        </p:nvSpPr>
        <p:spPr>
          <a:xfrm>
            <a:off x="1257513" y="20221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1" name="Google Shape;621;p49"/>
          <p:cNvSpPr txBox="1"/>
          <p:nvPr>
            <p:ph idx="2" type="title"/>
          </p:nvPr>
        </p:nvSpPr>
        <p:spPr>
          <a:xfrm>
            <a:off x="3755775" y="1351338"/>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2" name="Google Shape;622;p49"/>
          <p:cNvSpPr txBox="1"/>
          <p:nvPr>
            <p:ph idx="3" type="subTitle"/>
          </p:nvPr>
        </p:nvSpPr>
        <p:spPr>
          <a:xfrm>
            <a:off x="3755782" y="20221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3" name="Google Shape;623;p49"/>
          <p:cNvSpPr txBox="1"/>
          <p:nvPr>
            <p:ph idx="4" type="title"/>
          </p:nvPr>
        </p:nvSpPr>
        <p:spPr>
          <a:xfrm>
            <a:off x="1257538" y="3058625"/>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4" name="Google Shape;624;p49"/>
          <p:cNvSpPr txBox="1"/>
          <p:nvPr>
            <p:ph idx="5" type="subTitle"/>
          </p:nvPr>
        </p:nvSpPr>
        <p:spPr>
          <a:xfrm>
            <a:off x="1257513" y="37294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5" name="Google Shape;625;p49"/>
          <p:cNvSpPr txBox="1"/>
          <p:nvPr>
            <p:ph idx="6" type="title"/>
          </p:nvPr>
        </p:nvSpPr>
        <p:spPr>
          <a:xfrm>
            <a:off x="3755775" y="3058625"/>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6" name="Google Shape;626;p49"/>
          <p:cNvSpPr txBox="1"/>
          <p:nvPr>
            <p:ph idx="7" type="subTitle"/>
          </p:nvPr>
        </p:nvSpPr>
        <p:spPr>
          <a:xfrm>
            <a:off x="3755741" y="37294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7" name="Google Shape;627;p49"/>
          <p:cNvSpPr txBox="1"/>
          <p:nvPr>
            <p:ph idx="8" type="title"/>
          </p:nvPr>
        </p:nvSpPr>
        <p:spPr>
          <a:xfrm>
            <a:off x="6254050" y="1351338"/>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8" name="Google Shape;628;p49"/>
          <p:cNvSpPr txBox="1"/>
          <p:nvPr>
            <p:ph idx="9" type="subTitle"/>
          </p:nvPr>
        </p:nvSpPr>
        <p:spPr>
          <a:xfrm>
            <a:off x="6254051" y="20221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9" name="Google Shape;629;p49"/>
          <p:cNvSpPr txBox="1"/>
          <p:nvPr>
            <p:ph idx="13" type="title"/>
          </p:nvPr>
        </p:nvSpPr>
        <p:spPr>
          <a:xfrm>
            <a:off x="6254050" y="3058625"/>
            <a:ext cx="1830300" cy="612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30" name="Google Shape;630;p49"/>
          <p:cNvSpPr txBox="1"/>
          <p:nvPr>
            <p:ph idx="14" type="subTitle"/>
          </p:nvPr>
        </p:nvSpPr>
        <p:spPr>
          <a:xfrm>
            <a:off x="6254006" y="3729463"/>
            <a:ext cx="1830300" cy="7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1" name="Google Shape;631;p49"/>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632" name="Google Shape;632;p49"/>
          <p:cNvGrpSpPr/>
          <p:nvPr/>
        </p:nvGrpSpPr>
        <p:grpSpPr>
          <a:xfrm>
            <a:off x="8424000" y="209250"/>
            <a:ext cx="433550" cy="78899"/>
            <a:chOff x="8424000" y="285450"/>
            <a:chExt cx="433550" cy="78899"/>
          </a:xfrm>
        </p:grpSpPr>
        <p:cxnSp>
          <p:nvCxnSpPr>
            <p:cNvPr id="633" name="Google Shape;633;p49"/>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634" name="Google Shape;634;p4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5" name="Google Shape;635;p49"/>
            <p:cNvGrpSpPr/>
            <p:nvPr/>
          </p:nvGrpSpPr>
          <p:grpSpPr>
            <a:xfrm>
              <a:off x="8785929" y="285450"/>
              <a:ext cx="71621" cy="78899"/>
              <a:chOff x="3621700" y="273825"/>
              <a:chExt cx="100875" cy="111125"/>
            </a:xfrm>
          </p:grpSpPr>
          <p:cxnSp>
            <p:nvCxnSpPr>
              <p:cNvPr id="636" name="Google Shape;636;p49"/>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637" name="Google Shape;637;p49"/>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638" name="Shape 638"/>
        <p:cNvGrpSpPr/>
        <p:nvPr/>
      </p:nvGrpSpPr>
      <p:grpSpPr>
        <a:xfrm>
          <a:off x="0" y="0"/>
          <a:ext cx="0" cy="0"/>
          <a:chOff x="0" y="0"/>
          <a:chExt cx="0" cy="0"/>
        </a:xfrm>
      </p:grpSpPr>
      <p:sp>
        <p:nvSpPr>
          <p:cNvPr id="639" name="Google Shape;639;p50"/>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50"/>
          <p:cNvSpPr txBox="1"/>
          <p:nvPr>
            <p:ph type="title"/>
          </p:nvPr>
        </p:nvSpPr>
        <p:spPr>
          <a:xfrm>
            <a:off x="1024800" y="976100"/>
            <a:ext cx="4867500" cy="62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41" name="Google Shape;641;p50"/>
          <p:cNvSpPr txBox="1"/>
          <p:nvPr>
            <p:ph idx="1" type="subTitle"/>
          </p:nvPr>
        </p:nvSpPr>
        <p:spPr>
          <a:xfrm>
            <a:off x="1024800" y="1627026"/>
            <a:ext cx="4867500" cy="2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2" name="Google Shape;642;p50"/>
          <p:cNvSpPr txBox="1"/>
          <p:nvPr>
            <p:ph idx="2" type="title"/>
          </p:nvPr>
        </p:nvSpPr>
        <p:spPr>
          <a:xfrm>
            <a:off x="2138250" y="2114836"/>
            <a:ext cx="4867500" cy="62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43" name="Google Shape;643;p50"/>
          <p:cNvSpPr txBox="1"/>
          <p:nvPr>
            <p:ph idx="3" type="subTitle"/>
          </p:nvPr>
        </p:nvSpPr>
        <p:spPr>
          <a:xfrm>
            <a:off x="2138250" y="2765660"/>
            <a:ext cx="4867500" cy="2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4" name="Google Shape;644;p50"/>
          <p:cNvSpPr txBox="1"/>
          <p:nvPr>
            <p:ph idx="4" type="title"/>
          </p:nvPr>
        </p:nvSpPr>
        <p:spPr>
          <a:xfrm>
            <a:off x="3251700" y="3278901"/>
            <a:ext cx="4867500" cy="62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45" name="Google Shape;645;p50"/>
          <p:cNvSpPr txBox="1"/>
          <p:nvPr>
            <p:ph idx="5" type="subTitle"/>
          </p:nvPr>
        </p:nvSpPr>
        <p:spPr>
          <a:xfrm>
            <a:off x="3251700" y="3929725"/>
            <a:ext cx="4867500" cy="2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46" name="Google Shape;646;p50"/>
          <p:cNvGrpSpPr/>
          <p:nvPr/>
        </p:nvGrpSpPr>
        <p:grpSpPr>
          <a:xfrm>
            <a:off x="8424000" y="209250"/>
            <a:ext cx="433550" cy="78899"/>
            <a:chOff x="8424000" y="285450"/>
            <a:chExt cx="433550" cy="78899"/>
          </a:xfrm>
        </p:grpSpPr>
        <p:cxnSp>
          <p:nvCxnSpPr>
            <p:cNvPr id="647" name="Google Shape;647;p50"/>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648" name="Google Shape;648;p5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9" name="Google Shape;649;p50"/>
            <p:cNvGrpSpPr/>
            <p:nvPr/>
          </p:nvGrpSpPr>
          <p:grpSpPr>
            <a:xfrm>
              <a:off x="8785929" y="285450"/>
              <a:ext cx="71621" cy="78899"/>
              <a:chOff x="3621700" y="273825"/>
              <a:chExt cx="100875" cy="111125"/>
            </a:xfrm>
          </p:grpSpPr>
          <p:cxnSp>
            <p:nvCxnSpPr>
              <p:cNvPr id="650" name="Google Shape;650;p50"/>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651" name="Google Shape;651;p50"/>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652" name="Shape 652"/>
        <p:cNvGrpSpPr/>
        <p:nvPr/>
      </p:nvGrpSpPr>
      <p:grpSpPr>
        <a:xfrm>
          <a:off x="0" y="0"/>
          <a:ext cx="0" cy="0"/>
          <a:chOff x="0" y="0"/>
          <a:chExt cx="0" cy="0"/>
        </a:xfrm>
      </p:grpSpPr>
      <p:sp>
        <p:nvSpPr>
          <p:cNvPr id="653" name="Google Shape;653;p5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51"/>
          <p:cNvSpPr txBox="1"/>
          <p:nvPr>
            <p:ph type="ctrTitle"/>
          </p:nvPr>
        </p:nvSpPr>
        <p:spPr>
          <a:xfrm>
            <a:off x="948600" y="947473"/>
            <a:ext cx="4284000" cy="85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5" name="Google Shape;655;p51"/>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56" name="Google Shape;656;p51"/>
          <p:cNvSpPr txBox="1"/>
          <p:nvPr>
            <p:ph idx="2" type="subTitle"/>
          </p:nvPr>
        </p:nvSpPr>
        <p:spPr>
          <a:xfrm>
            <a:off x="948600" y="2264775"/>
            <a:ext cx="2698800" cy="60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57" name="Google Shape;657;p51"/>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00"/>
              </a:spcBef>
              <a:spcAft>
                <a:spcPts val="0"/>
              </a:spcAft>
              <a:buClr>
                <a:srgbClr val="000000"/>
              </a:buClr>
              <a:buSzPts val="1200"/>
              <a:buFont typeface="Arial"/>
              <a:buNone/>
            </a:pPr>
            <a:r>
              <a:rPr b="0" i="0" lang="en" sz="1200" u="none" cap="none" strike="noStrike">
                <a:solidFill>
                  <a:schemeClr val="dk2"/>
                </a:solidFill>
                <a:latin typeface="Fira Code"/>
                <a:ea typeface="Fira Code"/>
                <a:cs typeface="Fira Code"/>
                <a:sym typeface="Fira Code"/>
              </a:rPr>
              <a:t>CREDITS: This presentation template was created by </a:t>
            </a:r>
            <a:r>
              <a:rPr b="1" i="0" lang="en" sz="1200" u="none" cap="none" strike="noStrike">
                <a:solidFill>
                  <a:schemeClr val="hlink"/>
                </a:solidFill>
                <a:uFill>
                  <a:noFill/>
                </a:uFill>
                <a:latin typeface="Fira Code"/>
                <a:ea typeface="Fira Code"/>
                <a:cs typeface="Fira Code"/>
                <a:sym typeface="Fira Code"/>
                <a:hlinkClick r:id="rId2"/>
              </a:rPr>
              <a:t>Slidesgo</a:t>
            </a:r>
            <a:r>
              <a:rPr b="1" i="0" lang="en" sz="1200" u="none" cap="none" strike="noStrike">
                <a:solidFill>
                  <a:schemeClr val="dk2"/>
                </a:solidFill>
                <a:latin typeface="Fira Code"/>
                <a:ea typeface="Fira Code"/>
                <a:cs typeface="Fira Code"/>
                <a:sym typeface="Fira Code"/>
              </a:rPr>
              <a:t>,</a:t>
            </a:r>
            <a:r>
              <a:rPr b="0" i="0" lang="en" sz="1200" u="none" cap="none" strike="noStrike">
                <a:solidFill>
                  <a:schemeClr val="dk2"/>
                </a:solidFill>
                <a:latin typeface="Fira Code"/>
                <a:ea typeface="Fira Code"/>
                <a:cs typeface="Fira Code"/>
                <a:sym typeface="Fira Code"/>
              </a:rPr>
              <a:t> including icons by </a:t>
            </a:r>
            <a:r>
              <a:rPr b="1" i="0" lang="en" sz="1200" u="none" cap="none" strike="noStrike">
                <a:solidFill>
                  <a:schemeClr val="hlink"/>
                </a:solidFill>
                <a:uFill>
                  <a:noFill/>
                </a:uFill>
                <a:latin typeface="Fira Code"/>
                <a:ea typeface="Fira Code"/>
                <a:cs typeface="Fira Code"/>
                <a:sym typeface="Fira Code"/>
                <a:hlinkClick r:id="rId3"/>
              </a:rPr>
              <a:t>Flaticon</a:t>
            </a:r>
            <a:r>
              <a:rPr b="1" i="0" lang="en" sz="1200" u="none" cap="none" strike="noStrike">
                <a:solidFill>
                  <a:schemeClr val="dk2"/>
                </a:solidFill>
                <a:latin typeface="Fira Code"/>
                <a:ea typeface="Fira Code"/>
                <a:cs typeface="Fira Code"/>
                <a:sym typeface="Fira Code"/>
              </a:rPr>
              <a:t>,</a:t>
            </a:r>
            <a:r>
              <a:rPr b="0" i="0" lang="en" sz="1200" u="none" cap="none" strike="noStrike">
                <a:solidFill>
                  <a:schemeClr val="dk2"/>
                </a:solidFill>
                <a:latin typeface="Fira Code"/>
                <a:ea typeface="Fira Code"/>
                <a:cs typeface="Fira Code"/>
                <a:sym typeface="Fira Code"/>
              </a:rPr>
              <a:t> and infographics &amp; images by </a:t>
            </a:r>
            <a:r>
              <a:rPr b="1" i="0" lang="en" sz="1200" u="none" cap="none" strike="noStrike">
                <a:solidFill>
                  <a:schemeClr val="hlink"/>
                </a:solidFill>
                <a:uFill>
                  <a:noFill/>
                </a:uFill>
                <a:latin typeface="Fira Code"/>
                <a:ea typeface="Fira Code"/>
                <a:cs typeface="Fira Code"/>
                <a:sym typeface="Fira Code"/>
                <a:hlinkClick r:id="rId4"/>
              </a:rPr>
              <a:t>Freepik</a:t>
            </a:r>
            <a:endParaRPr b="1" i="0" sz="1200" u="none" cap="none" strike="noStrike">
              <a:solidFill>
                <a:schemeClr val="dk2"/>
              </a:solidFill>
              <a:latin typeface="Fira Code"/>
              <a:ea typeface="Fira Code"/>
              <a:cs typeface="Fira Code"/>
              <a:sym typeface="Fira Code"/>
            </a:endParaRPr>
          </a:p>
        </p:txBody>
      </p:sp>
      <p:grpSp>
        <p:nvGrpSpPr>
          <p:cNvPr id="658" name="Google Shape;658;p51"/>
          <p:cNvGrpSpPr/>
          <p:nvPr/>
        </p:nvGrpSpPr>
        <p:grpSpPr>
          <a:xfrm>
            <a:off x="8424000" y="209250"/>
            <a:ext cx="433550" cy="78899"/>
            <a:chOff x="8424000" y="285450"/>
            <a:chExt cx="433550" cy="78899"/>
          </a:xfrm>
        </p:grpSpPr>
        <p:cxnSp>
          <p:nvCxnSpPr>
            <p:cNvPr id="659" name="Google Shape;659;p51"/>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660" name="Google Shape;660;p5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1" name="Google Shape;661;p51"/>
            <p:cNvGrpSpPr/>
            <p:nvPr/>
          </p:nvGrpSpPr>
          <p:grpSpPr>
            <a:xfrm>
              <a:off x="8785929" y="285450"/>
              <a:ext cx="71621" cy="78899"/>
              <a:chOff x="3621700" y="273825"/>
              <a:chExt cx="100875" cy="111125"/>
            </a:xfrm>
          </p:grpSpPr>
          <p:cxnSp>
            <p:nvCxnSpPr>
              <p:cNvPr id="662" name="Google Shape;662;p51"/>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663" name="Google Shape;663;p51"/>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8" name="Google Shape;58;p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 name="Google Shape;61;p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664" name="Shape 664"/>
        <p:cNvGrpSpPr/>
        <p:nvPr/>
      </p:nvGrpSpPr>
      <p:grpSpPr>
        <a:xfrm>
          <a:off x="0" y="0"/>
          <a:ext cx="0" cy="0"/>
          <a:chOff x="0" y="0"/>
          <a:chExt cx="0" cy="0"/>
        </a:xfrm>
      </p:grpSpPr>
      <p:sp>
        <p:nvSpPr>
          <p:cNvPr id="665" name="Google Shape;665;p52"/>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6" name="Google Shape;666;p52"/>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2">
  <p:cSld name="Custom 2">
    <p:spTree>
      <p:nvGrpSpPr>
        <p:cNvPr id="667" name="Shape 667"/>
        <p:cNvGrpSpPr/>
        <p:nvPr/>
      </p:nvGrpSpPr>
      <p:grpSpPr>
        <a:xfrm>
          <a:off x="0" y="0"/>
          <a:ext cx="0" cy="0"/>
          <a:chOff x="0" y="0"/>
          <a:chExt cx="0" cy="0"/>
        </a:xfrm>
      </p:grpSpPr>
      <p:sp>
        <p:nvSpPr>
          <p:cNvPr id="668" name="Google Shape;668;p53"/>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9" name="Google Shape;669;p53"/>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3">
  <p:cSld name="Custom 3">
    <p:spTree>
      <p:nvGrpSpPr>
        <p:cNvPr id="670" name="Shape 670"/>
        <p:cNvGrpSpPr/>
        <p:nvPr/>
      </p:nvGrpSpPr>
      <p:grpSpPr>
        <a:xfrm>
          <a:off x="0" y="0"/>
          <a:ext cx="0" cy="0"/>
          <a:chOff x="0" y="0"/>
          <a:chExt cx="0" cy="0"/>
        </a:xfrm>
      </p:grpSpPr>
      <p:sp>
        <p:nvSpPr>
          <p:cNvPr id="671" name="Google Shape;671;p54"/>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2" name="Google Shape;672;p54"/>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676" name="Shape 676"/>
        <p:cNvGrpSpPr/>
        <p:nvPr/>
      </p:nvGrpSpPr>
      <p:grpSpPr>
        <a:xfrm>
          <a:off x="0" y="0"/>
          <a:ext cx="0" cy="0"/>
          <a:chOff x="0" y="0"/>
          <a:chExt cx="0" cy="0"/>
        </a:xfrm>
      </p:grpSpPr>
      <p:sp>
        <p:nvSpPr>
          <p:cNvPr id="677" name="Google Shape;677;p5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56"/>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9" name="Google Shape;679;p56"/>
          <p:cNvSpPr txBox="1"/>
          <p:nvPr>
            <p:ph type="title"/>
          </p:nvPr>
        </p:nvSpPr>
        <p:spPr>
          <a:xfrm>
            <a:off x="1796250" y="1266475"/>
            <a:ext cx="5551500" cy="130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9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680" name="Google Shape;680;p56"/>
          <p:cNvGrpSpPr/>
          <p:nvPr/>
        </p:nvGrpSpPr>
        <p:grpSpPr>
          <a:xfrm>
            <a:off x="8424000" y="209250"/>
            <a:ext cx="433550" cy="78899"/>
            <a:chOff x="8424000" y="285450"/>
            <a:chExt cx="433550" cy="78899"/>
          </a:xfrm>
        </p:grpSpPr>
        <p:cxnSp>
          <p:nvCxnSpPr>
            <p:cNvPr id="681" name="Google Shape;681;p56"/>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682" name="Google Shape;682;p5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3" name="Google Shape;683;p56"/>
            <p:cNvGrpSpPr/>
            <p:nvPr/>
          </p:nvGrpSpPr>
          <p:grpSpPr>
            <a:xfrm>
              <a:off x="8785929" y="285450"/>
              <a:ext cx="71621" cy="78899"/>
              <a:chOff x="3621700" y="273825"/>
              <a:chExt cx="100875" cy="111125"/>
            </a:xfrm>
          </p:grpSpPr>
          <p:cxnSp>
            <p:nvCxnSpPr>
              <p:cNvPr id="684" name="Google Shape;684;p56"/>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685" name="Google Shape;685;p56"/>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86" name="Shape 686"/>
        <p:cNvGrpSpPr/>
        <p:nvPr/>
      </p:nvGrpSpPr>
      <p:grpSpPr>
        <a:xfrm>
          <a:off x="0" y="0"/>
          <a:ext cx="0" cy="0"/>
          <a:chOff x="0" y="0"/>
          <a:chExt cx="0" cy="0"/>
        </a:xfrm>
      </p:grpSpPr>
      <p:sp>
        <p:nvSpPr>
          <p:cNvPr id="687" name="Google Shape;687;p5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57"/>
          <p:cNvSpPr txBox="1"/>
          <p:nvPr>
            <p:ph type="title"/>
          </p:nvPr>
        </p:nvSpPr>
        <p:spPr>
          <a:xfrm>
            <a:off x="2138625" y="1523275"/>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89" name="Google Shape;689;p57"/>
          <p:cNvSpPr txBox="1"/>
          <p:nvPr>
            <p:ph idx="2" type="title"/>
          </p:nvPr>
        </p:nvSpPr>
        <p:spPr>
          <a:xfrm>
            <a:off x="1235625" y="1523263"/>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0" name="Google Shape;690;p57"/>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1" name="Google Shape;691;p57"/>
          <p:cNvSpPr txBox="1"/>
          <p:nvPr>
            <p:ph idx="3" type="title"/>
          </p:nvPr>
        </p:nvSpPr>
        <p:spPr>
          <a:xfrm>
            <a:off x="5571975" y="1523275"/>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2" name="Google Shape;692;p57"/>
          <p:cNvSpPr txBox="1"/>
          <p:nvPr>
            <p:ph idx="4" type="title"/>
          </p:nvPr>
        </p:nvSpPr>
        <p:spPr>
          <a:xfrm>
            <a:off x="4735575" y="1523263"/>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3" name="Google Shape;693;p57"/>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4" name="Google Shape;694;p57"/>
          <p:cNvSpPr txBox="1"/>
          <p:nvPr>
            <p:ph idx="6" type="title"/>
          </p:nvPr>
        </p:nvSpPr>
        <p:spPr>
          <a:xfrm>
            <a:off x="2138625" y="3069988"/>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5" name="Google Shape;695;p57"/>
          <p:cNvSpPr txBox="1"/>
          <p:nvPr>
            <p:ph idx="7" type="title"/>
          </p:nvPr>
        </p:nvSpPr>
        <p:spPr>
          <a:xfrm>
            <a:off x="1235625" y="3069975"/>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6" name="Google Shape;696;p57"/>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7" name="Google Shape;697;p57"/>
          <p:cNvSpPr txBox="1"/>
          <p:nvPr>
            <p:ph idx="9" type="title"/>
          </p:nvPr>
        </p:nvSpPr>
        <p:spPr>
          <a:xfrm>
            <a:off x="5571975" y="3069988"/>
            <a:ext cx="2336400" cy="51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8" name="Google Shape;698;p57"/>
          <p:cNvSpPr txBox="1"/>
          <p:nvPr>
            <p:ph idx="13" type="title"/>
          </p:nvPr>
        </p:nvSpPr>
        <p:spPr>
          <a:xfrm>
            <a:off x="4735575" y="3069975"/>
            <a:ext cx="836400" cy="51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9" name="Google Shape;699;p57"/>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0" name="Google Shape;700;p57"/>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701" name="Google Shape;701;p57"/>
          <p:cNvGrpSpPr/>
          <p:nvPr/>
        </p:nvGrpSpPr>
        <p:grpSpPr>
          <a:xfrm>
            <a:off x="8424000" y="209250"/>
            <a:ext cx="433550" cy="78899"/>
            <a:chOff x="8424000" y="285450"/>
            <a:chExt cx="433550" cy="78899"/>
          </a:xfrm>
        </p:grpSpPr>
        <p:cxnSp>
          <p:nvCxnSpPr>
            <p:cNvPr id="702" name="Google Shape;702;p57"/>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703" name="Google Shape;703;p5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4" name="Google Shape;704;p57"/>
            <p:cNvGrpSpPr/>
            <p:nvPr/>
          </p:nvGrpSpPr>
          <p:grpSpPr>
            <a:xfrm>
              <a:off x="8785929" y="285450"/>
              <a:ext cx="71621" cy="78899"/>
              <a:chOff x="3621700" y="273825"/>
              <a:chExt cx="100875" cy="111125"/>
            </a:xfrm>
          </p:grpSpPr>
          <p:cxnSp>
            <p:nvCxnSpPr>
              <p:cNvPr id="705" name="Google Shape;705;p57"/>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706" name="Google Shape;706;p57"/>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07" name="Shape 707"/>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708" name="Shape 708"/>
        <p:cNvGrpSpPr/>
        <p:nvPr/>
      </p:nvGrpSpPr>
      <p:grpSpPr>
        <a:xfrm>
          <a:off x="0" y="0"/>
          <a:ext cx="0" cy="0"/>
          <a:chOff x="0" y="0"/>
          <a:chExt cx="0" cy="0"/>
        </a:xfrm>
      </p:grpSpPr>
      <p:sp>
        <p:nvSpPr>
          <p:cNvPr id="709" name="Google Shape;709;p59"/>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Oswald"/>
                <a:ea typeface="Oswald"/>
                <a:cs typeface="Oswald"/>
                <a:sym typeface="Oswald"/>
              </a:rPr>
              <a:t>YOUR LOGO HERE</a:t>
            </a:r>
            <a:endParaRPr b="0" i="0" sz="1000" u="none" cap="none" strike="noStrike">
              <a:solidFill>
                <a:schemeClr val="dk2"/>
              </a:solidFill>
              <a:latin typeface="Oswald"/>
              <a:ea typeface="Oswald"/>
              <a:cs typeface="Oswald"/>
              <a:sym typeface="Oswald"/>
            </a:endParaRPr>
          </a:p>
        </p:txBody>
      </p:sp>
      <p:grpSp>
        <p:nvGrpSpPr>
          <p:cNvPr id="710" name="Google Shape;710;p59"/>
          <p:cNvGrpSpPr/>
          <p:nvPr/>
        </p:nvGrpSpPr>
        <p:grpSpPr>
          <a:xfrm>
            <a:off x="286625" y="3999999"/>
            <a:ext cx="145867" cy="958251"/>
            <a:chOff x="286625" y="3923799"/>
            <a:chExt cx="145867" cy="958251"/>
          </a:xfrm>
        </p:grpSpPr>
        <p:sp>
          <p:nvSpPr>
            <p:cNvPr id="711" name="Google Shape;711;p5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2" name="Google Shape;712;p59"/>
            <p:cNvGrpSpPr/>
            <p:nvPr/>
          </p:nvGrpSpPr>
          <p:grpSpPr>
            <a:xfrm>
              <a:off x="298112" y="4342643"/>
              <a:ext cx="110182" cy="126862"/>
              <a:chOff x="281100" y="2027800"/>
              <a:chExt cx="140700" cy="162000"/>
            </a:xfrm>
          </p:grpSpPr>
          <p:sp>
            <p:nvSpPr>
              <p:cNvPr id="713" name="Google Shape;713;p5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4" name="Google Shape;714;p59"/>
              <p:cNvGrpSpPr/>
              <p:nvPr/>
            </p:nvGrpSpPr>
            <p:grpSpPr>
              <a:xfrm>
                <a:off x="308875" y="2088450"/>
                <a:ext cx="85200" cy="40700"/>
                <a:chOff x="308875" y="2087000"/>
                <a:chExt cx="85200" cy="40700"/>
              </a:xfrm>
            </p:grpSpPr>
            <p:cxnSp>
              <p:nvCxnSpPr>
                <p:cNvPr id="715" name="Google Shape;715;p59"/>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716" name="Google Shape;716;p59"/>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717" name="Google Shape;717;p59"/>
            <p:cNvGrpSpPr/>
            <p:nvPr/>
          </p:nvGrpSpPr>
          <p:grpSpPr>
            <a:xfrm>
              <a:off x="286625" y="3923799"/>
              <a:ext cx="133200" cy="133200"/>
              <a:chOff x="286625" y="3648899"/>
              <a:chExt cx="133200" cy="133200"/>
            </a:xfrm>
          </p:grpSpPr>
          <p:sp>
            <p:nvSpPr>
              <p:cNvPr id="718" name="Google Shape;718;p5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20" name="Google Shape;720;p59">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Oswald"/>
                <a:ea typeface="Oswald"/>
                <a:cs typeface="Oswald"/>
                <a:sym typeface="Oswald"/>
              </a:rPr>
              <a:t>INDEX.HTML</a:t>
            </a:r>
            <a:endParaRPr b="0" i="0" sz="1000" u="none" cap="none" strike="noStrike">
              <a:solidFill>
                <a:schemeClr val="dk2"/>
              </a:solidFill>
              <a:latin typeface="Oswald"/>
              <a:ea typeface="Oswald"/>
              <a:cs typeface="Oswald"/>
              <a:sym typeface="Oswald"/>
            </a:endParaRPr>
          </a:p>
        </p:txBody>
      </p:sp>
      <p:sp>
        <p:nvSpPr>
          <p:cNvPr id="721" name="Google Shape;721;p5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2" name="Google Shape;722;p59"/>
          <p:cNvGrpSpPr/>
          <p:nvPr/>
        </p:nvGrpSpPr>
        <p:grpSpPr>
          <a:xfrm>
            <a:off x="8424000" y="209250"/>
            <a:ext cx="433550" cy="78899"/>
            <a:chOff x="8424000" y="285450"/>
            <a:chExt cx="433550" cy="78899"/>
          </a:xfrm>
        </p:grpSpPr>
        <p:cxnSp>
          <p:nvCxnSpPr>
            <p:cNvPr id="723" name="Google Shape;723;p59"/>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724" name="Google Shape;724;p5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5" name="Google Shape;725;p59"/>
            <p:cNvGrpSpPr/>
            <p:nvPr/>
          </p:nvGrpSpPr>
          <p:grpSpPr>
            <a:xfrm>
              <a:off x="8785929" y="285450"/>
              <a:ext cx="71621" cy="78899"/>
              <a:chOff x="3621700" y="273825"/>
              <a:chExt cx="100875" cy="111125"/>
            </a:xfrm>
          </p:grpSpPr>
          <p:cxnSp>
            <p:nvCxnSpPr>
              <p:cNvPr id="726" name="Google Shape;726;p59"/>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727" name="Google Shape;727;p59"/>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grpSp>
        <p:nvGrpSpPr>
          <p:cNvPr id="728" name="Google Shape;728;p59"/>
          <p:cNvGrpSpPr/>
          <p:nvPr/>
        </p:nvGrpSpPr>
        <p:grpSpPr>
          <a:xfrm>
            <a:off x="299286" y="189025"/>
            <a:ext cx="133205" cy="119344"/>
            <a:chOff x="222150" y="185025"/>
            <a:chExt cx="170100" cy="152400"/>
          </a:xfrm>
        </p:grpSpPr>
        <p:cxnSp>
          <p:nvCxnSpPr>
            <p:cNvPr id="729" name="Google Shape;729;p59"/>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730" name="Google Shape;730;p59"/>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731" name="Google Shape;731;p59"/>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732" name="Shape 732"/>
        <p:cNvGrpSpPr/>
        <p:nvPr/>
      </p:nvGrpSpPr>
      <p:grpSpPr>
        <a:xfrm>
          <a:off x="0" y="0"/>
          <a:ext cx="0" cy="0"/>
          <a:chOff x="0" y="0"/>
          <a:chExt cx="0" cy="0"/>
        </a:xfrm>
      </p:grpSpPr>
      <p:sp>
        <p:nvSpPr>
          <p:cNvPr id="733" name="Google Shape;733;p60"/>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Oswald"/>
                <a:ea typeface="Oswald"/>
                <a:cs typeface="Oswald"/>
                <a:sym typeface="Oswald"/>
              </a:rPr>
              <a:t>YOUR LOGO HERE</a:t>
            </a:r>
            <a:endParaRPr b="0" i="0" sz="1000" u="none" cap="none" strike="noStrike">
              <a:solidFill>
                <a:schemeClr val="dk2"/>
              </a:solidFill>
              <a:latin typeface="Oswald"/>
              <a:ea typeface="Oswald"/>
              <a:cs typeface="Oswald"/>
              <a:sym typeface="Oswald"/>
            </a:endParaRPr>
          </a:p>
        </p:txBody>
      </p:sp>
      <p:grpSp>
        <p:nvGrpSpPr>
          <p:cNvPr id="734" name="Google Shape;734;p60"/>
          <p:cNvGrpSpPr/>
          <p:nvPr/>
        </p:nvGrpSpPr>
        <p:grpSpPr>
          <a:xfrm>
            <a:off x="286625" y="3999999"/>
            <a:ext cx="145867" cy="958251"/>
            <a:chOff x="286625" y="3923799"/>
            <a:chExt cx="145867" cy="958251"/>
          </a:xfrm>
        </p:grpSpPr>
        <p:sp>
          <p:nvSpPr>
            <p:cNvPr id="735" name="Google Shape;735;p6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6" name="Google Shape;736;p60"/>
            <p:cNvGrpSpPr/>
            <p:nvPr/>
          </p:nvGrpSpPr>
          <p:grpSpPr>
            <a:xfrm>
              <a:off x="298112" y="4342643"/>
              <a:ext cx="110182" cy="126862"/>
              <a:chOff x="281100" y="2027800"/>
              <a:chExt cx="140700" cy="162000"/>
            </a:xfrm>
          </p:grpSpPr>
          <p:sp>
            <p:nvSpPr>
              <p:cNvPr id="737" name="Google Shape;737;p6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8" name="Google Shape;738;p60"/>
              <p:cNvGrpSpPr/>
              <p:nvPr/>
            </p:nvGrpSpPr>
            <p:grpSpPr>
              <a:xfrm>
                <a:off x="308875" y="2088450"/>
                <a:ext cx="85200" cy="40700"/>
                <a:chOff x="308875" y="2087000"/>
                <a:chExt cx="85200" cy="40700"/>
              </a:xfrm>
            </p:grpSpPr>
            <p:cxnSp>
              <p:nvCxnSpPr>
                <p:cNvPr id="739" name="Google Shape;739;p60"/>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740" name="Google Shape;740;p60"/>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741" name="Google Shape;741;p60"/>
            <p:cNvGrpSpPr/>
            <p:nvPr/>
          </p:nvGrpSpPr>
          <p:grpSpPr>
            <a:xfrm>
              <a:off x="286625" y="3923799"/>
              <a:ext cx="133200" cy="133200"/>
              <a:chOff x="286625" y="3648899"/>
              <a:chExt cx="133200" cy="133200"/>
            </a:xfrm>
          </p:grpSpPr>
          <p:sp>
            <p:nvSpPr>
              <p:cNvPr id="742" name="Google Shape;742;p6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44" name="Google Shape;744;p60">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Oswald"/>
                <a:ea typeface="Oswald"/>
                <a:cs typeface="Oswald"/>
                <a:sym typeface="Oswald"/>
              </a:rPr>
              <a:t>INDEX.HTML</a:t>
            </a:r>
            <a:endParaRPr b="0" i="0" sz="1000" u="none" cap="none" strike="noStrike">
              <a:solidFill>
                <a:schemeClr val="dk2"/>
              </a:solidFill>
              <a:latin typeface="Oswald"/>
              <a:ea typeface="Oswald"/>
              <a:cs typeface="Oswald"/>
              <a:sym typeface="Oswald"/>
            </a:endParaRPr>
          </a:p>
        </p:txBody>
      </p:sp>
      <p:grpSp>
        <p:nvGrpSpPr>
          <p:cNvPr id="745" name="Google Shape;745;p60"/>
          <p:cNvGrpSpPr/>
          <p:nvPr/>
        </p:nvGrpSpPr>
        <p:grpSpPr>
          <a:xfrm>
            <a:off x="8424000" y="209250"/>
            <a:ext cx="433550" cy="78899"/>
            <a:chOff x="8424000" y="285450"/>
            <a:chExt cx="433550" cy="78899"/>
          </a:xfrm>
        </p:grpSpPr>
        <p:cxnSp>
          <p:nvCxnSpPr>
            <p:cNvPr id="746" name="Google Shape;746;p60"/>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747" name="Google Shape;747;p6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8" name="Google Shape;748;p60"/>
            <p:cNvGrpSpPr/>
            <p:nvPr/>
          </p:nvGrpSpPr>
          <p:grpSpPr>
            <a:xfrm>
              <a:off x="8785929" y="285450"/>
              <a:ext cx="71621" cy="78899"/>
              <a:chOff x="3621700" y="273825"/>
              <a:chExt cx="100875" cy="111125"/>
            </a:xfrm>
          </p:grpSpPr>
          <p:cxnSp>
            <p:nvCxnSpPr>
              <p:cNvPr id="749" name="Google Shape;749;p60"/>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750" name="Google Shape;750;p60"/>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grpSp>
        <p:nvGrpSpPr>
          <p:cNvPr id="751" name="Google Shape;751;p60"/>
          <p:cNvGrpSpPr/>
          <p:nvPr/>
        </p:nvGrpSpPr>
        <p:grpSpPr>
          <a:xfrm>
            <a:off x="299286" y="189025"/>
            <a:ext cx="133205" cy="119344"/>
            <a:chOff x="222150" y="185025"/>
            <a:chExt cx="170100" cy="152400"/>
          </a:xfrm>
        </p:grpSpPr>
        <p:cxnSp>
          <p:nvCxnSpPr>
            <p:cNvPr id="752" name="Google Shape;752;p60"/>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753" name="Google Shape;753;p60"/>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754" name="Google Shape;754;p60"/>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755" name="Shape 755"/>
        <p:cNvGrpSpPr/>
        <p:nvPr/>
      </p:nvGrpSpPr>
      <p:grpSpPr>
        <a:xfrm>
          <a:off x="0" y="0"/>
          <a:ext cx="0" cy="0"/>
          <a:chOff x="0" y="0"/>
          <a:chExt cx="0" cy="0"/>
        </a:xfrm>
      </p:grpSpPr>
      <p:sp>
        <p:nvSpPr>
          <p:cNvPr id="756" name="Google Shape;756;p61"/>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Oswald"/>
                <a:ea typeface="Oswald"/>
                <a:cs typeface="Oswald"/>
                <a:sym typeface="Oswald"/>
              </a:rPr>
              <a:t>YOUR LOGO HERE</a:t>
            </a:r>
            <a:endParaRPr b="0" i="0" sz="1000" u="none" cap="none" strike="noStrike">
              <a:solidFill>
                <a:schemeClr val="dk2"/>
              </a:solidFill>
              <a:latin typeface="Oswald"/>
              <a:ea typeface="Oswald"/>
              <a:cs typeface="Oswald"/>
              <a:sym typeface="Oswald"/>
            </a:endParaRPr>
          </a:p>
        </p:txBody>
      </p:sp>
      <p:grpSp>
        <p:nvGrpSpPr>
          <p:cNvPr id="757" name="Google Shape;757;p61"/>
          <p:cNvGrpSpPr/>
          <p:nvPr/>
        </p:nvGrpSpPr>
        <p:grpSpPr>
          <a:xfrm>
            <a:off x="286625" y="3999999"/>
            <a:ext cx="145867" cy="958251"/>
            <a:chOff x="286625" y="3923799"/>
            <a:chExt cx="145867" cy="958251"/>
          </a:xfrm>
        </p:grpSpPr>
        <p:sp>
          <p:nvSpPr>
            <p:cNvPr id="758" name="Google Shape;758;p6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9" name="Google Shape;759;p61"/>
            <p:cNvGrpSpPr/>
            <p:nvPr/>
          </p:nvGrpSpPr>
          <p:grpSpPr>
            <a:xfrm>
              <a:off x="298112" y="4342643"/>
              <a:ext cx="110182" cy="126862"/>
              <a:chOff x="281100" y="2027800"/>
              <a:chExt cx="140700" cy="162000"/>
            </a:xfrm>
          </p:grpSpPr>
          <p:sp>
            <p:nvSpPr>
              <p:cNvPr id="760" name="Google Shape;760;p6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1" name="Google Shape;761;p61"/>
              <p:cNvGrpSpPr/>
              <p:nvPr/>
            </p:nvGrpSpPr>
            <p:grpSpPr>
              <a:xfrm>
                <a:off x="308875" y="2088450"/>
                <a:ext cx="85200" cy="40700"/>
                <a:chOff x="308875" y="2087000"/>
                <a:chExt cx="85200" cy="40700"/>
              </a:xfrm>
            </p:grpSpPr>
            <p:cxnSp>
              <p:nvCxnSpPr>
                <p:cNvPr id="762" name="Google Shape;762;p61"/>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763" name="Google Shape;763;p61"/>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764" name="Google Shape;764;p61"/>
            <p:cNvGrpSpPr/>
            <p:nvPr/>
          </p:nvGrpSpPr>
          <p:grpSpPr>
            <a:xfrm>
              <a:off x="286625" y="3923799"/>
              <a:ext cx="133200" cy="133200"/>
              <a:chOff x="286625" y="3648899"/>
              <a:chExt cx="133200" cy="133200"/>
            </a:xfrm>
          </p:grpSpPr>
          <p:sp>
            <p:nvSpPr>
              <p:cNvPr id="765" name="Google Shape;765;p6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67" name="Google Shape;767;p61">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Oswald"/>
                <a:ea typeface="Oswald"/>
                <a:cs typeface="Oswald"/>
                <a:sym typeface="Oswald"/>
              </a:rPr>
              <a:t>INDEX.HTML</a:t>
            </a:r>
            <a:endParaRPr b="0" i="0" sz="1000" u="none" cap="none" strike="noStrike">
              <a:solidFill>
                <a:schemeClr val="dk2"/>
              </a:solidFill>
              <a:latin typeface="Oswald"/>
              <a:ea typeface="Oswald"/>
              <a:cs typeface="Oswald"/>
              <a:sym typeface="Oswald"/>
            </a:endParaRPr>
          </a:p>
        </p:txBody>
      </p:sp>
      <p:sp>
        <p:nvSpPr>
          <p:cNvPr id="768" name="Google Shape;768;p6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9" name="Google Shape;769;p61"/>
          <p:cNvGrpSpPr/>
          <p:nvPr/>
        </p:nvGrpSpPr>
        <p:grpSpPr>
          <a:xfrm>
            <a:off x="8424000" y="209250"/>
            <a:ext cx="433550" cy="78899"/>
            <a:chOff x="8424000" y="285450"/>
            <a:chExt cx="433550" cy="78899"/>
          </a:xfrm>
        </p:grpSpPr>
        <p:cxnSp>
          <p:nvCxnSpPr>
            <p:cNvPr id="770" name="Google Shape;770;p61"/>
            <p:cNvCxnSpPr/>
            <p:nvPr/>
          </p:nvCxnSpPr>
          <p:spPr>
            <a:xfrm>
              <a:off x="8424000" y="324895"/>
              <a:ext cx="78900" cy="0"/>
            </a:xfrm>
            <a:prstGeom prst="straightConnector1">
              <a:avLst/>
            </a:prstGeom>
            <a:noFill/>
            <a:ln cap="rnd" cmpd="sng" w="9525">
              <a:solidFill>
                <a:schemeClr val="dk2"/>
              </a:solidFill>
              <a:prstDash val="solid"/>
              <a:round/>
              <a:headEnd len="sm" w="sm" type="none"/>
              <a:tailEnd len="sm" w="sm" type="none"/>
            </a:ln>
          </p:spPr>
        </p:cxnSp>
        <p:sp>
          <p:nvSpPr>
            <p:cNvPr id="771" name="Google Shape;771;p6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2" name="Google Shape;772;p61"/>
            <p:cNvGrpSpPr/>
            <p:nvPr/>
          </p:nvGrpSpPr>
          <p:grpSpPr>
            <a:xfrm>
              <a:off x="8785929" y="285450"/>
              <a:ext cx="71621" cy="78899"/>
              <a:chOff x="3621700" y="273825"/>
              <a:chExt cx="100875" cy="111125"/>
            </a:xfrm>
          </p:grpSpPr>
          <p:cxnSp>
            <p:nvCxnSpPr>
              <p:cNvPr id="773" name="Google Shape;773;p61"/>
              <p:cNvCxnSpPr/>
              <p:nvPr/>
            </p:nvCxnSpPr>
            <p:spPr>
              <a:xfrm>
                <a:off x="3627175" y="274850"/>
                <a:ext cx="95400" cy="110100"/>
              </a:xfrm>
              <a:prstGeom prst="straightConnector1">
                <a:avLst/>
              </a:prstGeom>
              <a:noFill/>
              <a:ln cap="rnd" cmpd="sng" w="9525">
                <a:solidFill>
                  <a:schemeClr val="dk2"/>
                </a:solidFill>
                <a:prstDash val="solid"/>
                <a:round/>
                <a:headEnd len="sm" w="sm" type="none"/>
                <a:tailEnd len="sm" w="sm" type="none"/>
              </a:ln>
            </p:spPr>
          </p:cxnSp>
          <p:cxnSp>
            <p:nvCxnSpPr>
              <p:cNvPr id="774" name="Google Shape;774;p61"/>
              <p:cNvCxnSpPr/>
              <p:nvPr/>
            </p:nvCxnSpPr>
            <p:spPr>
              <a:xfrm flipH="1">
                <a:off x="3621700" y="273825"/>
                <a:ext cx="95400" cy="110100"/>
              </a:xfrm>
              <a:prstGeom prst="straightConnector1">
                <a:avLst/>
              </a:prstGeom>
              <a:noFill/>
              <a:ln cap="rnd" cmpd="sng" w="9525">
                <a:solidFill>
                  <a:schemeClr val="dk2"/>
                </a:solidFill>
                <a:prstDash val="solid"/>
                <a:round/>
                <a:headEnd len="sm" w="sm" type="none"/>
                <a:tailEnd len="sm" w="sm" type="none"/>
              </a:ln>
            </p:spPr>
          </p:cxnSp>
        </p:grpSp>
      </p:grpSp>
      <p:grpSp>
        <p:nvGrpSpPr>
          <p:cNvPr id="775" name="Google Shape;775;p61"/>
          <p:cNvGrpSpPr/>
          <p:nvPr/>
        </p:nvGrpSpPr>
        <p:grpSpPr>
          <a:xfrm>
            <a:off x="299286" y="189025"/>
            <a:ext cx="133205" cy="119344"/>
            <a:chOff x="222150" y="185025"/>
            <a:chExt cx="170100" cy="152400"/>
          </a:xfrm>
        </p:grpSpPr>
        <p:cxnSp>
          <p:nvCxnSpPr>
            <p:cNvPr id="776" name="Google Shape;776;p61"/>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777" name="Google Shape;777;p61"/>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778" name="Google Shape;778;p61"/>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779" name="Google Shape;779;p61"/>
          <p:cNvGrpSpPr/>
          <p:nvPr/>
        </p:nvGrpSpPr>
        <p:grpSpPr>
          <a:xfrm>
            <a:off x="1028975" y="1070563"/>
            <a:ext cx="2136214" cy="3002387"/>
            <a:chOff x="5380450" y="1070563"/>
            <a:chExt cx="2136214" cy="3002387"/>
          </a:xfrm>
        </p:grpSpPr>
        <p:sp>
          <p:nvSpPr>
            <p:cNvPr id="780" name="Google Shape;780;p61"/>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1"/>
            <p:cNvSpPr/>
            <p:nvPr/>
          </p:nvSpPr>
          <p:spPr>
            <a:xfrm>
              <a:off x="6298575" y="1546875"/>
              <a:ext cx="1066200" cy="449700"/>
            </a:xfrm>
            <a:prstGeom prst="roundRect">
              <a:avLst>
                <a:gd fmla="val 18711" name="adj"/>
              </a:avLst>
            </a:pr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1"/>
            <p:cNvSpPr/>
            <p:nvPr/>
          </p:nvSpPr>
          <p:spPr>
            <a:xfrm>
              <a:off x="6298575" y="2078800"/>
              <a:ext cx="1066200" cy="999900"/>
            </a:xfrm>
            <a:prstGeom prst="roundRect">
              <a:avLst>
                <a:gd fmla="val 7939" name="adj"/>
              </a:avLst>
            </a:pr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1"/>
            <p:cNvSpPr/>
            <p:nvPr/>
          </p:nvSpPr>
          <p:spPr>
            <a:xfrm>
              <a:off x="6298575" y="3140800"/>
              <a:ext cx="1066200" cy="449700"/>
            </a:xfrm>
            <a:prstGeom prst="roundRect">
              <a:avLst>
                <a:gd fmla="val 18711" name="adj"/>
              </a:avLst>
            </a:prstGeom>
            <a:gradFill>
              <a:gsLst>
                <a:gs pos="0">
                  <a:srgbClr val="80DFFF"/>
                </a:gs>
                <a:gs pos="100000">
                  <a:srgbClr val="318FFA">
                    <a:alpha val="71372"/>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1"/>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5" name="Google Shape;785;p61"/>
            <p:cNvGrpSpPr/>
            <p:nvPr/>
          </p:nvGrpSpPr>
          <p:grpSpPr>
            <a:xfrm>
              <a:off x="5380450" y="1200275"/>
              <a:ext cx="1386600" cy="449700"/>
              <a:chOff x="5270675" y="1411375"/>
              <a:chExt cx="1386600" cy="449700"/>
            </a:xfrm>
          </p:grpSpPr>
          <p:sp>
            <p:nvSpPr>
              <p:cNvPr id="786" name="Google Shape;786;p61"/>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1"/>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98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1"/>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9" name="Google Shape;789;p61"/>
              <p:cNvGrpSpPr/>
              <p:nvPr/>
            </p:nvGrpSpPr>
            <p:grpSpPr>
              <a:xfrm>
                <a:off x="5794626" y="1542600"/>
                <a:ext cx="706511" cy="187247"/>
                <a:chOff x="5784976" y="732725"/>
                <a:chExt cx="706511" cy="187247"/>
              </a:xfrm>
            </p:grpSpPr>
            <p:sp>
              <p:nvSpPr>
                <p:cNvPr id="790" name="Google Shape;790;p61"/>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1"/>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1"/>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93" name="Google Shape;793;p61"/>
            <p:cNvGrpSpPr/>
            <p:nvPr/>
          </p:nvGrpSpPr>
          <p:grpSpPr>
            <a:xfrm>
              <a:off x="5573850" y="3355500"/>
              <a:ext cx="381600" cy="356700"/>
              <a:chOff x="1062200" y="3366813"/>
              <a:chExt cx="381600" cy="356700"/>
            </a:xfrm>
          </p:grpSpPr>
          <p:sp>
            <p:nvSpPr>
              <p:cNvPr id="794" name="Google Shape;794;p61"/>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5" name="Google Shape;795;p61"/>
              <p:cNvGrpSpPr/>
              <p:nvPr/>
            </p:nvGrpSpPr>
            <p:grpSpPr>
              <a:xfrm>
                <a:off x="1138484" y="3433275"/>
                <a:ext cx="229200" cy="229200"/>
                <a:chOff x="955447" y="3891500"/>
                <a:chExt cx="229200" cy="229200"/>
              </a:xfrm>
            </p:grpSpPr>
            <p:sp>
              <p:nvSpPr>
                <p:cNvPr id="796" name="Google Shape;796;p61"/>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1"/>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98" name="Google Shape;798;p61"/>
            <p:cNvGrpSpPr/>
            <p:nvPr/>
          </p:nvGrpSpPr>
          <p:grpSpPr>
            <a:xfrm rot="5400000">
              <a:off x="5462261" y="2839775"/>
              <a:ext cx="604800" cy="147600"/>
              <a:chOff x="7688649" y="828750"/>
              <a:chExt cx="604800" cy="147600"/>
            </a:xfrm>
          </p:grpSpPr>
          <p:sp>
            <p:nvSpPr>
              <p:cNvPr id="799" name="Google Shape;799;p61"/>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1"/>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1"/>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02" name="Google Shape;802;p61"/>
          <p:cNvGrpSpPr/>
          <p:nvPr/>
        </p:nvGrpSpPr>
        <p:grpSpPr>
          <a:xfrm>
            <a:off x="2282900" y="2966425"/>
            <a:ext cx="1710600" cy="263700"/>
            <a:chOff x="2282900" y="800475"/>
            <a:chExt cx="1710600" cy="263700"/>
          </a:xfrm>
        </p:grpSpPr>
        <p:sp>
          <p:nvSpPr>
            <p:cNvPr id="803" name="Google Shape;803;p61"/>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1"/>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61"/>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6" name="Google Shape;806;p61"/>
          <p:cNvGrpSpPr/>
          <p:nvPr/>
        </p:nvGrpSpPr>
        <p:grpSpPr>
          <a:xfrm>
            <a:off x="2740505" y="1862116"/>
            <a:ext cx="795391" cy="626114"/>
            <a:chOff x="7760767" y="1176066"/>
            <a:chExt cx="795391" cy="626114"/>
          </a:xfrm>
        </p:grpSpPr>
        <p:sp>
          <p:nvSpPr>
            <p:cNvPr id="807" name="Google Shape;807;p61"/>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2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8" name="Google Shape;808;p61"/>
            <p:cNvGrpSpPr/>
            <p:nvPr/>
          </p:nvGrpSpPr>
          <p:grpSpPr>
            <a:xfrm>
              <a:off x="7815937" y="1292090"/>
              <a:ext cx="594430" cy="276787"/>
              <a:chOff x="7603656" y="1520706"/>
              <a:chExt cx="657046" cy="305943"/>
            </a:xfrm>
          </p:grpSpPr>
          <p:sp>
            <p:nvSpPr>
              <p:cNvPr id="809" name="Google Shape;809;p61"/>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1"/>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1"/>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1"/>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7"/>
          <p:cNvSpPr txBox="1"/>
          <p:nvPr>
            <p:ph idx="1" type="body"/>
          </p:nvPr>
        </p:nvSpPr>
        <p:spPr>
          <a:xfrm>
            <a:off x="1056600" y="1598400"/>
            <a:ext cx="3492000" cy="25956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0"/>
              </a:spcBef>
              <a:spcAft>
                <a:spcPts val="0"/>
              </a:spcAft>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8" name="Google Shape;68;p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71" name="Google Shape;71;p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948600" y="1214800"/>
            <a:ext cx="5883600" cy="272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77" name="Google Shape;77;p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80" name="Google Shape;80;p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type="title"/>
          </p:nvPr>
        </p:nvSpPr>
        <p:spPr>
          <a:xfrm>
            <a:off x="4437900" y="1321100"/>
            <a:ext cx="36177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9"/>
          <p:cNvSpPr txBox="1"/>
          <p:nvPr>
            <p:ph idx="1" type="subTitle"/>
          </p:nvPr>
        </p:nvSpPr>
        <p:spPr>
          <a:xfrm>
            <a:off x="4437900" y="2183600"/>
            <a:ext cx="36177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87" name="Google Shape;87;p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0" name="Google Shape;90;p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txBox="1"/>
          <p:nvPr>
            <p:ph type="title"/>
          </p:nvPr>
        </p:nvSpPr>
        <p:spPr>
          <a:xfrm>
            <a:off x="1342450" y="1242525"/>
            <a:ext cx="2920800" cy="2658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95" name="Google Shape;95;p1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8" name="Google Shape;98;p1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7" Type="http://schemas.openxmlformats.org/officeDocument/2006/relationships/theme" Target="../theme/theme3.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indent="-317500" lvl="1" marL="914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indent="-317500" lvl="2" marL="1371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indent="-317500" lvl="3" marL="18288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indent="-317500" lvl="4" marL="22860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indent="-317500" lvl="5" marL="27432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indent="-317500" lvl="6" marL="3200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indent="-317500" lvl="7" marL="3657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indent="-317500" lvl="8" marL="41148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87" name="Shape 387"/>
        <p:cNvGrpSpPr/>
        <p:nvPr/>
      </p:nvGrpSpPr>
      <p:grpSpPr>
        <a:xfrm>
          <a:off x="0" y="0"/>
          <a:ext cx="0" cy="0"/>
          <a:chOff x="0" y="0"/>
          <a:chExt cx="0" cy="0"/>
        </a:xfrm>
      </p:grpSpPr>
      <p:sp>
        <p:nvSpPr>
          <p:cNvPr id="388" name="Google Shape;388;p28"/>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9pPr>
          </a:lstStyle>
          <a:p/>
        </p:txBody>
      </p:sp>
      <p:sp>
        <p:nvSpPr>
          <p:cNvPr id="389" name="Google Shape;389;p28"/>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1pPr>
            <a:lvl2pPr indent="-317500" lvl="1" marL="9144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2pPr>
            <a:lvl3pPr indent="-317500" lvl="2" marL="13716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3pPr>
            <a:lvl4pPr indent="-317500" lvl="3" marL="18288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4pPr>
            <a:lvl5pPr indent="-317500" lvl="4" marL="22860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5pPr>
            <a:lvl6pPr indent="-317500" lvl="5" marL="27432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6pPr>
            <a:lvl7pPr indent="-317500" lvl="6" marL="32004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7pPr>
            <a:lvl8pPr indent="-317500" lvl="7" marL="36576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8pPr>
            <a:lvl9pPr indent="-317500" lvl="8" marL="4114800" marR="0" rtl="0" algn="l">
              <a:lnSpc>
                <a:spcPct val="115000"/>
              </a:lnSpc>
              <a:spcBef>
                <a:spcPts val="1600"/>
              </a:spcBef>
              <a:spcAft>
                <a:spcPts val="160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73" name="Shape 673"/>
        <p:cNvGrpSpPr/>
        <p:nvPr/>
      </p:nvGrpSpPr>
      <p:grpSpPr>
        <a:xfrm>
          <a:off x="0" y="0"/>
          <a:ext cx="0" cy="0"/>
          <a:chOff x="0" y="0"/>
          <a:chExt cx="0" cy="0"/>
        </a:xfrm>
      </p:grpSpPr>
      <p:sp>
        <p:nvSpPr>
          <p:cNvPr id="674" name="Google Shape;674;p55"/>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1" i="0" sz="3000" u="none" cap="none" strike="noStrike">
                <a:solidFill>
                  <a:schemeClr val="dk2"/>
                </a:solidFill>
                <a:latin typeface="Oswald"/>
                <a:ea typeface="Oswald"/>
                <a:cs typeface="Oswald"/>
                <a:sym typeface="Oswald"/>
              </a:defRPr>
            </a:lvl9pPr>
          </a:lstStyle>
          <a:p/>
        </p:txBody>
      </p:sp>
      <p:sp>
        <p:nvSpPr>
          <p:cNvPr id="675" name="Google Shape;675;p55"/>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1pPr>
            <a:lvl2pPr indent="-317500" lvl="1" marL="9144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2pPr>
            <a:lvl3pPr indent="-317500" lvl="2" marL="13716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3pPr>
            <a:lvl4pPr indent="-317500" lvl="3" marL="18288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4pPr>
            <a:lvl5pPr indent="-317500" lvl="4" marL="22860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5pPr>
            <a:lvl6pPr indent="-317500" lvl="5" marL="27432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6pPr>
            <a:lvl7pPr indent="-317500" lvl="6" marL="32004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7pPr>
            <a:lvl8pPr indent="-317500" lvl="7" marL="3657600" marR="0" rtl="0" algn="l">
              <a:lnSpc>
                <a:spcPct val="115000"/>
              </a:lnSpc>
              <a:spcBef>
                <a:spcPts val="1600"/>
              </a:spcBef>
              <a:spcAft>
                <a:spcPts val="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8pPr>
            <a:lvl9pPr indent="-317500" lvl="8" marL="4114800" marR="0" rtl="0" algn="l">
              <a:lnSpc>
                <a:spcPct val="115000"/>
              </a:lnSpc>
              <a:spcBef>
                <a:spcPts val="1600"/>
              </a:spcBef>
              <a:spcAft>
                <a:spcPts val="1600"/>
              </a:spcAft>
              <a:buClr>
                <a:schemeClr val="dk2"/>
              </a:buClr>
              <a:buSzPts val="1400"/>
              <a:buFont typeface="Fira Code"/>
              <a:buChar char="■"/>
              <a:defRPr b="0" i="0" sz="1400" u="none" cap="none" strike="noStrike">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4.png"/><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7.jpg"/><Relationship Id="rId7"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61.xml"/><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15.jpg"/><Relationship Id="rId7"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61.xml"/><Relationship Id="rId7" Type="http://schemas.openxmlformats.org/officeDocument/2006/relationships/image" Target="../media/image18.jpg"/><Relationship Id="rId8"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61.xml"/><Relationship Id="rId7" Type="http://schemas.openxmlformats.org/officeDocument/2006/relationships/image" Target="../media/image29.png"/><Relationship Id="rId8"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slide" Target="/ppt/slides/slide20.xml"/><Relationship Id="rId6" Type="http://schemas.openxmlformats.org/officeDocument/2006/relationships/slide" Target="/ppt/slides/slide43.xml"/><Relationship Id="rId7" Type="http://schemas.openxmlformats.org/officeDocument/2006/relationships/slide" Target="/ppt/slides/slide47.xml"/><Relationship Id="rId8"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slide" Target="/ppt/slides/slide43.xml"/><Relationship Id="rId6" Type="http://schemas.openxmlformats.org/officeDocument/2006/relationships/slide" Target="/ppt/slides/slide47.xml"/><Relationship Id="rId7" Type="http://schemas.openxmlformats.org/officeDocument/2006/relationships/image" Target="../media/image11.png"/><Relationship Id="rId8"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2.xml"/><Relationship Id="rId3" Type="http://schemas.openxmlformats.org/officeDocument/2006/relationships/slide" Target="/ppt/slides/slide20.xml"/><Relationship Id="rId4" Type="http://schemas.openxmlformats.org/officeDocument/2006/relationships/slide" Target="/ppt/slides/slide20.xml"/><Relationship Id="rId9" Type="http://schemas.openxmlformats.org/officeDocument/2006/relationships/image" Target="../media/image2.png"/><Relationship Id="rId5" Type="http://schemas.openxmlformats.org/officeDocument/2006/relationships/slide" Target="/ppt/slides/slide43.xml"/><Relationship Id="rId6" Type="http://schemas.openxmlformats.org/officeDocument/2006/relationships/slide" Target="/ppt/slides/slide47.xml"/><Relationship Id="rId7" Type="http://schemas.openxmlformats.org/officeDocument/2006/relationships/image" Target="../media/image9.png"/><Relationship Id="rId8"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3.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slide" Target="/ppt/slides/slide44.xml"/><Relationship Id="rId6" Type="http://schemas.openxmlformats.org/officeDocument/2006/relationships/slide" Target="/ppt/slides/slide48.xml"/><Relationship Id="rId7"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4.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slide" Target="/ppt/slides/slide45.xml"/><Relationship Id="rId6" Type="http://schemas.openxmlformats.org/officeDocument/2006/relationships/slide" Target="/ppt/slides/slide49.xml"/><Relationship Id="rId7" Type="http://schemas.openxmlformats.org/officeDocument/2006/relationships/image" Target="../media/image12.png"/><Relationship Id="rId8"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5.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slide" Target="/ppt/slides/slide46.xml"/><Relationship Id="rId6" Type="http://schemas.openxmlformats.org/officeDocument/2006/relationships/image" Target="../media/image22.png"/><Relationship Id="rId7"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6.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16.png"/><Relationship Id="rId6"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7.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8.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8.png"/><Relationship Id="rId6"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9.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0.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1.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2.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14.png"/><Relationship Id="rId6"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slide" Target="/ppt/slides/slide20.xml"/><Relationship Id="rId6"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4.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5.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13.png"/><Relationship Id="rId6" Type="http://schemas.openxmlformats.org/officeDocument/2006/relationships/image" Target="../media/image21.png"/><Relationship Id="rId7"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6.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slide" Target="/ppt/slides/slide20.xml"/><Relationship Id="rId6"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7.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8.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9.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31.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0.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3.png"/><Relationship Id="rId6"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1.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2.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4.png"/><Relationship Id="rId6"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3.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7.png"/><Relationship Id="rId6"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4.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5.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6.png"/><Relationship Id="rId6"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6.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7.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37.gif"/><Relationship Id="rId6"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8.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9.xml"/><Relationship Id="rId3" Type="http://schemas.openxmlformats.org/officeDocument/2006/relationships/slide" Target="/ppt/slides/slide20.xml"/><Relationship Id="rId4" Type="http://schemas.openxmlformats.org/officeDocument/2006/relationships/slide" Target="/ppt/slides/slide20.xml"/><Relationship Id="rId5" Type="http://schemas.openxmlformats.org/officeDocument/2006/relationships/image" Target="../media/image32.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61.xml"/><Relationship Id="rId7" Type="http://schemas.openxmlformats.org/officeDocument/2006/relationships/image" Target="../media/image5.png"/><Relationship Id="rId8"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2.png"/><Relationship Id="rId7"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28.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35.jp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docs.google.com/spreadsheets/d/1Z2OlRNUlNzOn61wliwq7L_YC1qK0Jl6yiHQQRXHnVmA/copy#gid=0&amp;range=D6" TargetMode="External"/><Relationship Id="rId4" Type="http://schemas.openxmlformats.org/officeDocument/2006/relationships/image" Target="../media/image1.png"/><Relationship Id="rId5" Type="http://schemas.openxmlformats.org/officeDocument/2006/relationships/slide" Target="/ppt/slides/slide2.xml"/><Relationship Id="rId6" Type="http://schemas.openxmlformats.org/officeDocument/2006/relationships/slide" Target="/ppt/slides/slide2.xml"/><Relationship Id="rId7" Type="http://schemas.openxmlformats.org/officeDocument/2006/relationships/slide" Target="/ppt/slides/slide61.xml"/><Relationship Id="rId8"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slide" Target="/ppt/slides/slide2.xml"/><Relationship Id="rId4" Type="http://schemas.openxmlformats.org/officeDocument/2006/relationships/hyperlink" Target="https://discord.gg/aNGsChsf" TargetMode="External"/><Relationship Id="rId9" Type="http://schemas.openxmlformats.org/officeDocument/2006/relationships/image" Target="../media/image36.png"/><Relationship Id="rId5" Type="http://schemas.openxmlformats.org/officeDocument/2006/relationships/slide" Target="/ppt/slides/slide2.xml"/><Relationship Id="rId6" Type="http://schemas.openxmlformats.org/officeDocument/2006/relationships/slide" Target="/ppt/slides/slide61.xml"/><Relationship Id="rId7" Type="http://schemas.openxmlformats.org/officeDocument/2006/relationships/slide" Target="/ppt/slides/slide1.xml"/><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2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61.xml"/><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2C"/>
        </a:solidFill>
      </p:bgPr>
    </p:bg>
    <p:spTree>
      <p:nvGrpSpPr>
        <p:cNvPr id="816" name="Shape 816"/>
        <p:cNvGrpSpPr/>
        <p:nvPr/>
      </p:nvGrpSpPr>
      <p:grpSpPr>
        <a:xfrm>
          <a:off x="0" y="0"/>
          <a:ext cx="0" cy="0"/>
          <a:chOff x="0" y="0"/>
          <a:chExt cx="0" cy="0"/>
        </a:xfrm>
      </p:grpSpPr>
      <p:sp>
        <p:nvSpPr>
          <p:cNvPr id="817" name="Google Shape;817;p62"/>
          <p:cNvSpPr txBox="1"/>
          <p:nvPr>
            <p:ph idx="1" type="subTitle"/>
          </p:nvPr>
        </p:nvSpPr>
        <p:spPr>
          <a:xfrm>
            <a:off x="926425" y="3386150"/>
            <a:ext cx="2966400" cy="43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Computers are able to see, hear and learn. </a:t>
            </a:r>
            <a:r>
              <a:rPr lang="en"/>
              <a:t>Welcome</a:t>
            </a:r>
            <a:r>
              <a:rPr lang="en"/>
              <a:t> to the future.</a:t>
            </a:r>
            <a:endParaRPr/>
          </a:p>
        </p:txBody>
      </p:sp>
      <p:sp>
        <p:nvSpPr>
          <p:cNvPr id="818" name="Google Shape;818;p62"/>
          <p:cNvSpPr txBox="1"/>
          <p:nvPr>
            <p:ph type="ctrTitle"/>
          </p:nvPr>
        </p:nvSpPr>
        <p:spPr>
          <a:xfrm>
            <a:off x="926425" y="1295625"/>
            <a:ext cx="4087800" cy="16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a:t>
            </a:r>
            <a:r>
              <a:rPr lang="en"/>
              <a:t> WORKSHOP</a:t>
            </a:r>
            <a:endParaRPr/>
          </a:p>
        </p:txBody>
      </p:sp>
      <p:grpSp>
        <p:nvGrpSpPr>
          <p:cNvPr id="819" name="Google Shape;819;p62"/>
          <p:cNvGrpSpPr/>
          <p:nvPr/>
        </p:nvGrpSpPr>
        <p:grpSpPr>
          <a:xfrm>
            <a:off x="5375029" y="1818088"/>
            <a:ext cx="2224161" cy="1884607"/>
            <a:chOff x="5375029" y="1818088"/>
            <a:chExt cx="2224161" cy="1884607"/>
          </a:xfrm>
        </p:grpSpPr>
        <p:sp>
          <p:nvSpPr>
            <p:cNvPr id="820" name="Google Shape;820;p62"/>
            <p:cNvSpPr/>
            <p:nvPr/>
          </p:nvSpPr>
          <p:spPr>
            <a:xfrm>
              <a:off x="6273950" y="3298356"/>
              <a:ext cx="426300" cy="396873"/>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2"/>
            <p:cNvSpPr/>
            <p:nvPr/>
          </p:nvSpPr>
          <p:spPr>
            <a:xfrm>
              <a:off x="6154104" y="3665446"/>
              <a:ext cx="666008" cy="37249"/>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2"/>
            <p:cNvSpPr/>
            <p:nvPr/>
          </p:nvSpPr>
          <p:spPr>
            <a:xfrm>
              <a:off x="6273950" y="3303326"/>
              <a:ext cx="426300" cy="126596"/>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2"/>
            <p:cNvSpPr/>
            <p:nvPr/>
          </p:nvSpPr>
          <p:spPr>
            <a:xfrm>
              <a:off x="5375029" y="3097292"/>
              <a:ext cx="2224098" cy="218476"/>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2"/>
            <p:cNvSpPr/>
            <p:nvPr/>
          </p:nvSpPr>
          <p:spPr>
            <a:xfrm>
              <a:off x="5375029" y="1818088"/>
              <a:ext cx="2224161" cy="1289166"/>
            </a:xfrm>
            <a:custGeom>
              <a:rect b="b" l="l" r="r" t="t"/>
              <a:pathLst>
                <a:path extrusionOk="0" h="51913" w="89564">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2"/>
            <p:cNvSpPr/>
            <p:nvPr/>
          </p:nvSpPr>
          <p:spPr>
            <a:xfrm>
              <a:off x="5434356" y="1871380"/>
              <a:ext cx="2105483" cy="1171978"/>
            </a:xfrm>
            <a:custGeom>
              <a:rect b="b" l="l" r="r" t="t"/>
              <a:pathLst>
                <a:path extrusionOk="0" h="47194" w="84785">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2"/>
            <p:cNvSpPr/>
            <p:nvPr/>
          </p:nvSpPr>
          <p:spPr>
            <a:xfrm>
              <a:off x="5527258" y="1968354"/>
              <a:ext cx="677425" cy="476599"/>
            </a:xfrm>
            <a:custGeom>
              <a:rect b="b" l="l" r="r" t="t"/>
              <a:pathLst>
                <a:path extrusionOk="0" h="19192" w="27279">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2"/>
            <p:cNvSpPr/>
            <p:nvPr/>
          </p:nvSpPr>
          <p:spPr>
            <a:xfrm>
              <a:off x="5527258" y="2497898"/>
              <a:ext cx="1407769" cy="476698"/>
            </a:xfrm>
            <a:custGeom>
              <a:rect b="b" l="l" r="r" t="t"/>
              <a:pathLst>
                <a:path extrusionOk="0" h="19196" w="56689">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2"/>
            <p:cNvSpPr/>
            <p:nvPr/>
          </p:nvSpPr>
          <p:spPr>
            <a:xfrm>
              <a:off x="6257635" y="1968354"/>
              <a:ext cx="677400" cy="476599"/>
            </a:xfrm>
            <a:custGeom>
              <a:rect b="b" l="l" r="r" t="t"/>
              <a:pathLst>
                <a:path extrusionOk="0" h="19192" w="27278">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2"/>
            <p:cNvSpPr/>
            <p:nvPr/>
          </p:nvSpPr>
          <p:spPr>
            <a:xfrm>
              <a:off x="7002489" y="1968354"/>
              <a:ext cx="479554" cy="221338"/>
            </a:xfrm>
            <a:custGeom>
              <a:rect b="b" l="l" r="r" t="t"/>
              <a:pathLst>
                <a:path extrusionOk="0" h="8913" w="19311">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2"/>
            <p:cNvSpPr/>
            <p:nvPr/>
          </p:nvSpPr>
          <p:spPr>
            <a:xfrm>
              <a:off x="7002489" y="2241370"/>
              <a:ext cx="479554" cy="733225"/>
            </a:xfrm>
            <a:custGeom>
              <a:rect b="b" l="l" r="r" t="t"/>
              <a:pathLst>
                <a:path extrusionOk="0" h="29526" w="19311">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62"/>
          <p:cNvGrpSpPr/>
          <p:nvPr/>
        </p:nvGrpSpPr>
        <p:grpSpPr>
          <a:xfrm>
            <a:off x="7118242" y="1435741"/>
            <a:ext cx="795392" cy="626115"/>
            <a:chOff x="7542675" y="1392460"/>
            <a:chExt cx="879178" cy="692069"/>
          </a:xfrm>
        </p:grpSpPr>
        <p:sp>
          <p:nvSpPr>
            <p:cNvPr id="832" name="Google Shape;832;p62"/>
            <p:cNvSpPr/>
            <p:nvPr/>
          </p:nvSpPr>
          <p:spPr>
            <a:xfrm>
              <a:off x="7542675" y="1392460"/>
              <a:ext cx="879178" cy="692069"/>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62"/>
            <p:cNvGrpSpPr/>
            <p:nvPr/>
          </p:nvGrpSpPr>
          <p:grpSpPr>
            <a:xfrm>
              <a:off x="7603656" y="1520706"/>
              <a:ext cx="657046" cy="305943"/>
              <a:chOff x="7603656" y="1520706"/>
              <a:chExt cx="657046" cy="305943"/>
            </a:xfrm>
          </p:grpSpPr>
          <p:sp>
            <p:nvSpPr>
              <p:cNvPr id="834" name="Google Shape;834;p62"/>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2"/>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2"/>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2"/>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8" name="Google Shape;838;p62"/>
          <p:cNvGrpSpPr/>
          <p:nvPr/>
        </p:nvGrpSpPr>
        <p:grpSpPr>
          <a:xfrm>
            <a:off x="299286" y="189025"/>
            <a:ext cx="133205" cy="119344"/>
            <a:chOff x="222150" y="185025"/>
            <a:chExt cx="170100" cy="152400"/>
          </a:xfrm>
        </p:grpSpPr>
        <p:cxnSp>
          <p:nvCxnSpPr>
            <p:cNvPr id="839" name="Google Shape;839;p6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40" name="Google Shape;840;p6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41" name="Google Shape;841;p6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842" name="Google Shape;842;p62"/>
          <p:cNvGrpSpPr/>
          <p:nvPr/>
        </p:nvGrpSpPr>
        <p:grpSpPr>
          <a:xfrm>
            <a:off x="5055410" y="2845326"/>
            <a:ext cx="633471" cy="733893"/>
            <a:chOff x="5055410" y="2845326"/>
            <a:chExt cx="633471" cy="733893"/>
          </a:xfrm>
        </p:grpSpPr>
        <p:grpSp>
          <p:nvGrpSpPr>
            <p:cNvPr id="843" name="Google Shape;843;p62"/>
            <p:cNvGrpSpPr/>
            <p:nvPr/>
          </p:nvGrpSpPr>
          <p:grpSpPr>
            <a:xfrm>
              <a:off x="5055410" y="2845326"/>
              <a:ext cx="633471" cy="733893"/>
              <a:chOff x="5418807" y="2497285"/>
              <a:chExt cx="700200" cy="811200"/>
            </a:xfrm>
          </p:grpSpPr>
          <p:sp>
            <p:nvSpPr>
              <p:cNvPr id="844" name="Google Shape;844;p62"/>
              <p:cNvSpPr/>
              <p:nvPr/>
            </p:nvSpPr>
            <p:spPr>
              <a:xfrm>
                <a:off x="5418807" y="2497285"/>
                <a:ext cx="700200" cy="811200"/>
              </a:xfrm>
              <a:prstGeom prst="roundRect">
                <a:avLst>
                  <a:gd fmla="val 18711" name="adj"/>
                </a:avLst>
              </a:prstGeom>
              <a:gradFill>
                <a:gsLst>
                  <a:gs pos="0">
                    <a:srgbClr val="FFFFFF">
                      <a:alpha val="85710"/>
                    </a:srgbClr>
                  </a:gs>
                  <a:gs pos="100000">
                    <a:srgbClr val="C5C7F4">
                      <a:alpha val="85710"/>
                    </a:srgbClr>
                  </a:gs>
                </a:gsLst>
                <a:lin ang="5400012" scaled="0"/>
              </a:gradFill>
              <a:ln>
                <a:noFill/>
              </a:ln>
              <a:effectLst>
                <a:outerShdw blurRad="57150" rotWithShape="0" algn="bl" dir="5400000" dist="19050">
                  <a:schemeClr val="dk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62"/>
              <p:cNvGrpSpPr/>
              <p:nvPr/>
            </p:nvGrpSpPr>
            <p:grpSpPr>
              <a:xfrm>
                <a:off x="5600579" y="2592573"/>
                <a:ext cx="336576" cy="344118"/>
                <a:chOff x="3409000" y="1026975"/>
                <a:chExt cx="355075" cy="363032"/>
              </a:xfrm>
            </p:grpSpPr>
            <p:sp>
              <p:nvSpPr>
                <p:cNvPr id="846" name="Google Shape;846;p62"/>
                <p:cNvSpPr/>
                <p:nvPr/>
              </p:nvSpPr>
              <p:spPr>
                <a:xfrm>
                  <a:off x="3409000" y="1026975"/>
                  <a:ext cx="355075" cy="355225"/>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2"/>
                <p:cNvSpPr/>
                <p:nvPr/>
              </p:nvSpPr>
              <p:spPr>
                <a:xfrm>
                  <a:off x="3528425" y="1078900"/>
                  <a:ext cx="116400" cy="116250"/>
                </a:xfrm>
                <a:custGeom>
                  <a:rect b="b" l="l" r="r" t="t"/>
                  <a:pathLst>
                    <a:path extrusionOk="0" h="4650" w="4656">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2"/>
                <p:cNvSpPr/>
                <p:nvPr/>
              </p:nvSpPr>
              <p:spPr>
                <a:xfrm>
                  <a:off x="3464200" y="1246832"/>
                  <a:ext cx="244825" cy="143175"/>
                </a:xfrm>
                <a:custGeom>
                  <a:rect b="b" l="l" r="r" t="t"/>
                  <a:pathLst>
                    <a:path extrusionOk="0" h="5727" w="9793">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9" name="Google Shape;849;p62"/>
            <p:cNvGrpSpPr/>
            <p:nvPr/>
          </p:nvGrpSpPr>
          <p:grpSpPr>
            <a:xfrm>
              <a:off x="5195602" y="3311831"/>
              <a:ext cx="352067" cy="169406"/>
              <a:chOff x="5528432" y="2979624"/>
              <a:chExt cx="480900" cy="187251"/>
            </a:xfrm>
          </p:grpSpPr>
          <p:sp>
            <p:nvSpPr>
              <p:cNvPr id="850" name="Google Shape;850;p62"/>
              <p:cNvSpPr/>
              <p:nvPr/>
            </p:nvSpPr>
            <p:spPr>
              <a:xfrm>
                <a:off x="5528432" y="2979624"/>
                <a:ext cx="480900" cy="40800"/>
              </a:xfrm>
              <a:prstGeom prst="roundRect">
                <a:avLst>
                  <a:gd fmla="val 50000" name="adj"/>
                </a:avLst>
              </a:prstGeom>
              <a:solidFill>
                <a:srgbClr val="7E3BBE">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2"/>
              <p:cNvSpPr/>
              <p:nvPr/>
            </p:nvSpPr>
            <p:spPr>
              <a:xfrm>
                <a:off x="5528432" y="3052849"/>
                <a:ext cx="480900" cy="40800"/>
              </a:xfrm>
              <a:prstGeom prst="roundRect">
                <a:avLst>
                  <a:gd fmla="val 50000" name="adj"/>
                </a:avLst>
              </a:prstGeom>
              <a:solidFill>
                <a:srgbClr val="7E3BBE">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2"/>
              <p:cNvSpPr/>
              <p:nvPr/>
            </p:nvSpPr>
            <p:spPr>
              <a:xfrm>
                <a:off x="5610449" y="3126075"/>
                <a:ext cx="316800" cy="40800"/>
              </a:xfrm>
              <a:prstGeom prst="roundRect">
                <a:avLst>
                  <a:gd fmla="val 50000" name="adj"/>
                </a:avLst>
              </a:prstGeom>
              <a:solidFill>
                <a:srgbClr val="7E3BBE">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3" name="Google Shape;853;p62"/>
          <p:cNvGrpSpPr/>
          <p:nvPr/>
        </p:nvGrpSpPr>
        <p:grpSpPr>
          <a:xfrm>
            <a:off x="7427195" y="2464693"/>
            <a:ext cx="694832" cy="494692"/>
            <a:chOff x="3336290" y="764021"/>
            <a:chExt cx="810300" cy="576900"/>
          </a:xfrm>
        </p:grpSpPr>
        <p:sp>
          <p:nvSpPr>
            <p:cNvPr id="854" name="Google Shape;854;p62"/>
            <p:cNvSpPr/>
            <p:nvPr/>
          </p:nvSpPr>
          <p:spPr>
            <a:xfrm rot="-5401788">
              <a:off x="3452990" y="647471"/>
              <a:ext cx="576900" cy="810000"/>
            </a:xfrm>
            <a:prstGeom prst="roundRect">
              <a:avLst>
                <a:gd fmla="val 7267" name="adj"/>
              </a:avLst>
            </a:prstGeom>
            <a:gradFill>
              <a:gsLst>
                <a:gs pos="0">
                  <a:srgbClr val="FFFFFF"/>
                </a:gs>
                <a:gs pos="100000">
                  <a:srgbClr val="C5C7F4"/>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2"/>
            <p:cNvSpPr/>
            <p:nvPr/>
          </p:nvSpPr>
          <p:spPr>
            <a:xfrm>
              <a:off x="3414726" y="1013671"/>
              <a:ext cx="653730" cy="281110"/>
            </a:xfrm>
            <a:custGeom>
              <a:rect b="b" l="l" r="r" t="t"/>
              <a:pathLst>
                <a:path extrusionOk="0" h="14176" w="28015">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2"/>
            <p:cNvSpPr/>
            <p:nvPr/>
          </p:nvSpPr>
          <p:spPr>
            <a:xfrm>
              <a:off x="3848871" y="832785"/>
              <a:ext cx="144823" cy="144867"/>
            </a:xfrm>
            <a:custGeom>
              <a:rect b="b" l="l" r="r" t="t"/>
              <a:pathLst>
                <a:path extrusionOk="0" h="4417" w="4416">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62"/>
          <p:cNvGrpSpPr/>
          <p:nvPr/>
        </p:nvGrpSpPr>
        <p:grpSpPr>
          <a:xfrm>
            <a:off x="5159411" y="1731360"/>
            <a:ext cx="999286" cy="251306"/>
            <a:chOff x="6394932" y="2541500"/>
            <a:chExt cx="959100" cy="241200"/>
          </a:xfrm>
        </p:grpSpPr>
        <p:sp>
          <p:nvSpPr>
            <p:cNvPr id="858" name="Google Shape;858;p62"/>
            <p:cNvSpPr/>
            <p:nvPr/>
          </p:nvSpPr>
          <p:spPr>
            <a:xfrm rot="-5400000">
              <a:off x="6753882" y="2182550"/>
              <a:ext cx="241200" cy="959100"/>
            </a:xfrm>
            <a:prstGeom prst="roundRect">
              <a:avLst>
                <a:gd fmla="val 7267" name="adj"/>
              </a:avLst>
            </a:prstGeom>
            <a:gradFill>
              <a:gsLst>
                <a:gs pos="0">
                  <a:srgbClr val="FFFFFF"/>
                </a:gs>
                <a:gs pos="100000">
                  <a:srgbClr val="C5C7F4"/>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2"/>
            <p:cNvSpPr/>
            <p:nvPr/>
          </p:nvSpPr>
          <p:spPr>
            <a:xfrm rot="-5400000">
              <a:off x="6465475" y="2584700"/>
              <a:ext cx="152700" cy="154800"/>
            </a:xfrm>
            <a:prstGeom prst="roundRect">
              <a:avLst>
                <a:gd fmla="val 7267" name="adj"/>
              </a:avLst>
            </a:prstGeom>
            <a:gradFill>
              <a:gsLst>
                <a:gs pos="0">
                  <a:srgbClr val="E9A984"/>
                </a:gs>
                <a:gs pos="100000">
                  <a:srgbClr val="E57C85"/>
                </a:gs>
              </a:gsLst>
              <a:lin ang="2700006"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2"/>
            <p:cNvSpPr/>
            <p:nvPr/>
          </p:nvSpPr>
          <p:spPr>
            <a:xfrm rot="-5400000">
              <a:off x="6687242" y="2584700"/>
              <a:ext cx="152700" cy="154800"/>
            </a:xfrm>
            <a:prstGeom prst="roundRect">
              <a:avLst>
                <a:gd fmla="val 7267" name="adj"/>
              </a:avLst>
            </a:prstGeom>
            <a:gradFill>
              <a:gsLst>
                <a:gs pos="0">
                  <a:srgbClr val="3DB0FD"/>
                </a:gs>
                <a:gs pos="100000">
                  <a:srgbClr val="308EF7"/>
                </a:gs>
              </a:gsLst>
              <a:lin ang="2700006"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2"/>
            <p:cNvSpPr/>
            <p:nvPr/>
          </p:nvSpPr>
          <p:spPr>
            <a:xfrm rot="-5400000">
              <a:off x="6909008" y="2584700"/>
              <a:ext cx="152700" cy="154800"/>
            </a:xfrm>
            <a:prstGeom prst="roundRect">
              <a:avLst>
                <a:gd fmla="val 7267" name="adj"/>
              </a:avLst>
            </a:pr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2"/>
            <p:cNvSpPr/>
            <p:nvPr/>
          </p:nvSpPr>
          <p:spPr>
            <a:xfrm rot="-5400000">
              <a:off x="7130775" y="2584700"/>
              <a:ext cx="152700" cy="154800"/>
            </a:xfrm>
            <a:prstGeom prst="roundRect">
              <a:avLst>
                <a:gd fmla="val 7267" name="adj"/>
              </a:avLst>
            </a:prstGeom>
            <a:gradFill>
              <a:gsLst>
                <a:gs pos="0">
                  <a:schemeClr val="lt2"/>
                </a:gs>
                <a:gs pos="100000">
                  <a:srgbClr val="E57C85"/>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62"/>
          <p:cNvGrpSpPr/>
          <p:nvPr/>
        </p:nvGrpSpPr>
        <p:grpSpPr>
          <a:xfrm>
            <a:off x="286617" y="3999999"/>
            <a:ext cx="145867" cy="958251"/>
            <a:chOff x="286625" y="3923799"/>
            <a:chExt cx="145867" cy="958251"/>
          </a:xfrm>
        </p:grpSpPr>
        <p:sp>
          <p:nvSpPr>
            <p:cNvPr id="864" name="Google Shape;864;p6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 name="Google Shape;865;p62"/>
            <p:cNvGrpSpPr/>
            <p:nvPr/>
          </p:nvGrpSpPr>
          <p:grpSpPr>
            <a:xfrm>
              <a:off x="298112" y="4342643"/>
              <a:ext cx="110182" cy="126862"/>
              <a:chOff x="281100" y="2027800"/>
              <a:chExt cx="140700" cy="162000"/>
            </a:xfrm>
          </p:grpSpPr>
          <p:sp>
            <p:nvSpPr>
              <p:cNvPr id="866" name="Google Shape;866;p6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62"/>
              <p:cNvGrpSpPr/>
              <p:nvPr/>
            </p:nvGrpSpPr>
            <p:grpSpPr>
              <a:xfrm>
                <a:off x="308875" y="2088450"/>
                <a:ext cx="85200" cy="40700"/>
                <a:chOff x="308875" y="2087000"/>
                <a:chExt cx="85200" cy="40700"/>
              </a:xfrm>
            </p:grpSpPr>
            <p:cxnSp>
              <p:nvCxnSpPr>
                <p:cNvPr id="868" name="Google Shape;868;p6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869" name="Google Shape;869;p6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70" name="Google Shape;870;p62"/>
            <p:cNvGrpSpPr/>
            <p:nvPr/>
          </p:nvGrpSpPr>
          <p:grpSpPr>
            <a:xfrm>
              <a:off x="286625" y="3923799"/>
              <a:ext cx="133200" cy="133200"/>
              <a:chOff x="286625" y="3648899"/>
              <a:chExt cx="133200" cy="133200"/>
            </a:xfrm>
          </p:grpSpPr>
          <p:sp>
            <p:nvSpPr>
              <p:cNvPr id="871" name="Google Shape;871;p6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873" name="Google Shape;873;p62">
            <a:hlinkClick action="ppaction://hlinkshowjump?jump=nextslide"/>
          </p:cNvPr>
          <p:cNvCxnSpPr/>
          <p:nvPr/>
        </p:nvCxnSpPr>
        <p:spPr>
          <a:xfrm>
            <a:off x="1046100" y="4007188"/>
            <a:ext cx="740100" cy="0"/>
          </a:xfrm>
          <a:prstGeom prst="straightConnector1">
            <a:avLst/>
          </a:prstGeom>
          <a:noFill/>
          <a:ln cap="flat" cmpd="sng" w="9525">
            <a:solidFill>
              <a:schemeClr val="dk2"/>
            </a:solidFill>
            <a:prstDash val="solid"/>
            <a:round/>
            <a:headEnd len="med" w="med" type="none"/>
            <a:tailEnd len="med" w="med" type="stealth"/>
          </a:ln>
        </p:spPr>
      </p:cxnSp>
      <p:sp>
        <p:nvSpPr>
          <p:cNvPr id="874" name="Google Shape;874;p6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2">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8" name="Google Shape;878;p62"/>
          <p:cNvPicPr preferRelativeResize="0"/>
          <p:nvPr/>
        </p:nvPicPr>
        <p:blipFill>
          <a:blip r:embed="rId6">
            <a:alphaModFix/>
          </a:blip>
          <a:stretch>
            <a:fillRect/>
          </a:stretch>
        </p:blipFill>
        <p:spPr>
          <a:xfrm>
            <a:off x="8558450" y="4399914"/>
            <a:ext cx="409024" cy="498560"/>
          </a:xfrm>
          <a:prstGeom prst="rect">
            <a:avLst/>
          </a:prstGeom>
          <a:noFill/>
          <a:ln>
            <a:noFill/>
          </a:ln>
        </p:spPr>
      </p:pic>
      <p:pic>
        <p:nvPicPr>
          <p:cNvPr id="879" name="Google Shape;879;p62"/>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880" name="Google Shape;880;p62"/>
          <p:cNvSpPr txBox="1"/>
          <p:nvPr>
            <p:ph idx="1" type="subTitle"/>
          </p:nvPr>
        </p:nvSpPr>
        <p:spPr>
          <a:xfrm>
            <a:off x="796200" y="109800"/>
            <a:ext cx="2363400" cy="277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grpSp>
        <p:nvGrpSpPr>
          <p:cNvPr id="1326" name="Google Shape;1326;p71"/>
          <p:cNvGrpSpPr/>
          <p:nvPr/>
        </p:nvGrpSpPr>
        <p:grpSpPr>
          <a:xfrm>
            <a:off x="299286" y="189025"/>
            <a:ext cx="133205" cy="119344"/>
            <a:chOff x="222150" y="185025"/>
            <a:chExt cx="170100" cy="152400"/>
          </a:xfrm>
        </p:grpSpPr>
        <p:cxnSp>
          <p:nvCxnSpPr>
            <p:cNvPr id="1327" name="Google Shape;1327;p7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28" name="Google Shape;1328;p7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29" name="Google Shape;1329;p7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30" name="Google Shape;1330;p71"/>
          <p:cNvGrpSpPr/>
          <p:nvPr/>
        </p:nvGrpSpPr>
        <p:grpSpPr>
          <a:xfrm>
            <a:off x="286625" y="3999999"/>
            <a:ext cx="145867" cy="958251"/>
            <a:chOff x="286625" y="3923799"/>
            <a:chExt cx="145867" cy="958251"/>
          </a:xfrm>
        </p:grpSpPr>
        <p:sp>
          <p:nvSpPr>
            <p:cNvPr id="1331" name="Google Shape;1331;p7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71"/>
            <p:cNvGrpSpPr/>
            <p:nvPr/>
          </p:nvGrpSpPr>
          <p:grpSpPr>
            <a:xfrm>
              <a:off x="298112" y="4342643"/>
              <a:ext cx="110182" cy="126862"/>
              <a:chOff x="281100" y="2027800"/>
              <a:chExt cx="140700" cy="162000"/>
            </a:xfrm>
          </p:grpSpPr>
          <p:sp>
            <p:nvSpPr>
              <p:cNvPr id="1333" name="Google Shape;1333;p7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1"/>
              <p:cNvGrpSpPr/>
              <p:nvPr/>
            </p:nvGrpSpPr>
            <p:grpSpPr>
              <a:xfrm>
                <a:off x="308875" y="2088450"/>
                <a:ext cx="85200" cy="40700"/>
                <a:chOff x="308875" y="2087000"/>
                <a:chExt cx="85200" cy="40700"/>
              </a:xfrm>
            </p:grpSpPr>
            <p:cxnSp>
              <p:nvCxnSpPr>
                <p:cNvPr id="1335" name="Google Shape;1335;p7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36" name="Google Shape;1336;p7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37" name="Google Shape;1337;p71"/>
            <p:cNvGrpSpPr/>
            <p:nvPr/>
          </p:nvGrpSpPr>
          <p:grpSpPr>
            <a:xfrm>
              <a:off x="286625" y="3923799"/>
              <a:ext cx="133200" cy="133200"/>
              <a:chOff x="286625" y="3648899"/>
              <a:chExt cx="133200" cy="133200"/>
            </a:xfrm>
          </p:grpSpPr>
          <p:sp>
            <p:nvSpPr>
              <p:cNvPr id="1338" name="Google Shape;1338;p7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40" name="Google Shape;1340;p71"/>
          <p:cNvSpPr txBox="1"/>
          <p:nvPr>
            <p:ph type="title"/>
          </p:nvPr>
        </p:nvSpPr>
        <p:spPr>
          <a:xfrm>
            <a:off x="796200" y="466825"/>
            <a:ext cx="6758400" cy="10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&lt; MACHINE LEARNING LIFE CYCLE &gt;</a:t>
            </a:r>
            <a:endParaRPr sz="3600"/>
          </a:p>
        </p:txBody>
      </p:sp>
      <p:cxnSp>
        <p:nvCxnSpPr>
          <p:cNvPr id="1341" name="Google Shape;1341;p71"/>
          <p:cNvCxnSpPr/>
          <p:nvPr/>
        </p:nvCxnSpPr>
        <p:spPr>
          <a:xfrm>
            <a:off x="5503575" y="3970663"/>
            <a:ext cx="740100" cy="0"/>
          </a:xfrm>
          <a:prstGeom prst="straightConnector1">
            <a:avLst/>
          </a:prstGeom>
          <a:noFill/>
          <a:ln cap="flat" cmpd="sng" w="9525">
            <a:solidFill>
              <a:schemeClr val="dk2"/>
            </a:solidFill>
            <a:prstDash val="solid"/>
            <a:round/>
            <a:headEnd len="med" w="med" type="none"/>
            <a:tailEnd len="med" w="med" type="stealth"/>
          </a:ln>
        </p:spPr>
      </p:cxnSp>
      <p:sp>
        <p:nvSpPr>
          <p:cNvPr id="1342" name="Google Shape;1342;p7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1">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1"/>
          <p:cNvSpPr txBox="1"/>
          <p:nvPr/>
        </p:nvSpPr>
        <p:spPr>
          <a:xfrm>
            <a:off x="4948875" y="1304150"/>
            <a:ext cx="1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47" name="Google Shape;1347;p71"/>
          <p:cNvPicPr preferRelativeResize="0"/>
          <p:nvPr/>
        </p:nvPicPr>
        <p:blipFill>
          <a:blip r:embed="rId6">
            <a:alphaModFix/>
          </a:blip>
          <a:stretch>
            <a:fillRect/>
          </a:stretch>
        </p:blipFill>
        <p:spPr>
          <a:xfrm>
            <a:off x="937800" y="1856750"/>
            <a:ext cx="7411233" cy="2294325"/>
          </a:xfrm>
          <a:prstGeom prst="rect">
            <a:avLst/>
          </a:prstGeom>
          <a:noFill/>
          <a:ln>
            <a:noFill/>
          </a:ln>
        </p:spPr>
      </p:pic>
      <p:pic>
        <p:nvPicPr>
          <p:cNvPr id="1348" name="Google Shape;1348;p71"/>
          <p:cNvPicPr preferRelativeResize="0"/>
          <p:nvPr/>
        </p:nvPicPr>
        <p:blipFill>
          <a:blip r:embed="rId7">
            <a:alphaModFix/>
          </a:blip>
          <a:stretch>
            <a:fillRect/>
          </a:stretch>
        </p:blipFill>
        <p:spPr>
          <a:xfrm>
            <a:off x="8558450" y="4399914"/>
            <a:ext cx="409024" cy="498560"/>
          </a:xfrm>
          <a:prstGeom prst="rect">
            <a:avLst/>
          </a:prstGeom>
          <a:noFill/>
          <a:ln>
            <a:noFill/>
          </a:ln>
        </p:spPr>
      </p:pic>
      <p:sp>
        <p:nvSpPr>
          <p:cNvPr id="1349" name="Google Shape;1349;p71"/>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72"/>
          <p:cNvSpPr txBox="1"/>
          <p:nvPr>
            <p:ph idx="1" type="body"/>
          </p:nvPr>
        </p:nvSpPr>
        <p:spPr>
          <a:xfrm>
            <a:off x="1056600" y="1598400"/>
            <a:ext cx="2839800" cy="25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t/>
            </a:r>
            <a:endParaRPr/>
          </a:p>
          <a:p>
            <a:pPr indent="0" lvl="0" marL="0" rtl="0" algn="l">
              <a:spcBef>
                <a:spcPts val="0"/>
              </a:spcBef>
              <a:spcAft>
                <a:spcPts val="0"/>
              </a:spcAft>
              <a:buClr>
                <a:srgbClr val="273D40"/>
              </a:buClr>
              <a:buSzPts val="600"/>
              <a:buFont typeface="Arial"/>
              <a:buNone/>
            </a:pPr>
            <a:r>
              <a:t/>
            </a:r>
            <a:endParaRPr/>
          </a:p>
        </p:txBody>
      </p:sp>
      <p:grpSp>
        <p:nvGrpSpPr>
          <p:cNvPr id="1355" name="Google Shape;1355;p72"/>
          <p:cNvGrpSpPr/>
          <p:nvPr/>
        </p:nvGrpSpPr>
        <p:grpSpPr>
          <a:xfrm>
            <a:off x="299286" y="189025"/>
            <a:ext cx="133205" cy="119344"/>
            <a:chOff x="222150" y="185025"/>
            <a:chExt cx="170100" cy="152400"/>
          </a:xfrm>
        </p:grpSpPr>
        <p:cxnSp>
          <p:nvCxnSpPr>
            <p:cNvPr id="1356" name="Google Shape;1356;p7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7" name="Google Shape;1357;p7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8" name="Google Shape;1358;p7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59" name="Google Shape;1359;p72"/>
          <p:cNvGrpSpPr/>
          <p:nvPr/>
        </p:nvGrpSpPr>
        <p:grpSpPr>
          <a:xfrm>
            <a:off x="286625" y="3999999"/>
            <a:ext cx="145867" cy="958251"/>
            <a:chOff x="286625" y="3923799"/>
            <a:chExt cx="145867" cy="958251"/>
          </a:xfrm>
        </p:grpSpPr>
        <p:sp>
          <p:nvSpPr>
            <p:cNvPr id="1360" name="Google Shape;1360;p7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2"/>
            <p:cNvGrpSpPr/>
            <p:nvPr/>
          </p:nvGrpSpPr>
          <p:grpSpPr>
            <a:xfrm>
              <a:off x="298112" y="4342643"/>
              <a:ext cx="110182" cy="126862"/>
              <a:chOff x="281100" y="2027800"/>
              <a:chExt cx="140700" cy="162000"/>
            </a:xfrm>
          </p:grpSpPr>
          <p:sp>
            <p:nvSpPr>
              <p:cNvPr id="1362" name="Google Shape;1362;p7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3" name="Google Shape;1363;p72"/>
              <p:cNvGrpSpPr/>
              <p:nvPr/>
            </p:nvGrpSpPr>
            <p:grpSpPr>
              <a:xfrm>
                <a:off x="308875" y="2088450"/>
                <a:ext cx="85200" cy="40700"/>
                <a:chOff x="308875" y="2087000"/>
                <a:chExt cx="85200" cy="40700"/>
              </a:xfrm>
            </p:grpSpPr>
            <p:cxnSp>
              <p:nvCxnSpPr>
                <p:cNvPr id="1364" name="Google Shape;1364;p7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65" name="Google Shape;1365;p7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66" name="Google Shape;1366;p72"/>
            <p:cNvGrpSpPr/>
            <p:nvPr/>
          </p:nvGrpSpPr>
          <p:grpSpPr>
            <a:xfrm>
              <a:off x="286625" y="3923799"/>
              <a:ext cx="133200" cy="133200"/>
              <a:chOff x="286625" y="3648899"/>
              <a:chExt cx="133200" cy="133200"/>
            </a:xfrm>
          </p:grpSpPr>
          <p:sp>
            <p:nvSpPr>
              <p:cNvPr id="1367" name="Google Shape;1367;p7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9" name="Google Shape;1369;p7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/GETTING STARTED WITH LIBRARIES </a:t>
            </a:r>
            <a:endParaRPr/>
          </a:p>
        </p:txBody>
      </p:sp>
      <p:sp>
        <p:nvSpPr>
          <p:cNvPr id="1370" name="Google Shape;1370;p7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2">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72"/>
          <p:cNvGrpSpPr/>
          <p:nvPr/>
        </p:nvGrpSpPr>
        <p:grpSpPr>
          <a:xfrm>
            <a:off x="7819199" y="752550"/>
            <a:ext cx="604800" cy="147600"/>
            <a:chOff x="7688649" y="828750"/>
            <a:chExt cx="604800" cy="147600"/>
          </a:xfrm>
        </p:grpSpPr>
        <p:sp>
          <p:nvSpPr>
            <p:cNvPr id="1375" name="Google Shape;1375;p7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8" name="Google Shape;1378;p72"/>
          <p:cNvPicPr preferRelativeResize="0"/>
          <p:nvPr/>
        </p:nvPicPr>
        <p:blipFill>
          <a:blip r:embed="rId6">
            <a:alphaModFix/>
          </a:blip>
          <a:stretch>
            <a:fillRect/>
          </a:stretch>
        </p:blipFill>
        <p:spPr>
          <a:xfrm>
            <a:off x="2203675" y="1689675"/>
            <a:ext cx="4290601" cy="2413039"/>
          </a:xfrm>
          <a:prstGeom prst="rect">
            <a:avLst/>
          </a:prstGeom>
          <a:noFill/>
          <a:ln>
            <a:noFill/>
          </a:ln>
        </p:spPr>
      </p:pic>
      <p:pic>
        <p:nvPicPr>
          <p:cNvPr id="1379" name="Google Shape;1379;p72"/>
          <p:cNvPicPr preferRelativeResize="0"/>
          <p:nvPr/>
        </p:nvPicPr>
        <p:blipFill>
          <a:blip r:embed="rId7">
            <a:alphaModFix/>
          </a:blip>
          <a:stretch>
            <a:fillRect/>
          </a:stretch>
        </p:blipFill>
        <p:spPr>
          <a:xfrm>
            <a:off x="8558450" y="4399914"/>
            <a:ext cx="409024" cy="498560"/>
          </a:xfrm>
          <a:prstGeom prst="rect">
            <a:avLst/>
          </a:prstGeom>
          <a:noFill/>
          <a:ln>
            <a:noFill/>
          </a:ln>
        </p:spPr>
      </p:pic>
      <p:sp>
        <p:nvSpPr>
          <p:cNvPr id="1380" name="Google Shape;1380;p72"/>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73"/>
          <p:cNvSpPr txBox="1"/>
          <p:nvPr>
            <p:ph type="title"/>
          </p:nvPr>
        </p:nvSpPr>
        <p:spPr>
          <a:xfrm>
            <a:off x="1155901" y="798390"/>
            <a:ext cx="3753300" cy="61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 OF DATA</a:t>
            </a:r>
            <a:endParaRPr/>
          </a:p>
        </p:txBody>
      </p:sp>
      <p:grpSp>
        <p:nvGrpSpPr>
          <p:cNvPr id="1386" name="Google Shape;1386;p73"/>
          <p:cNvGrpSpPr/>
          <p:nvPr/>
        </p:nvGrpSpPr>
        <p:grpSpPr>
          <a:xfrm>
            <a:off x="299286" y="189025"/>
            <a:ext cx="133205" cy="119344"/>
            <a:chOff x="222150" y="185025"/>
            <a:chExt cx="170100" cy="152400"/>
          </a:xfrm>
        </p:grpSpPr>
        <p:cxnSp>
          <p:nvCxnSpPr>
            <p:cNvPr id="1387" name="Google Shape;1387;p7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8" name="Google Shape;1388;p7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9" name="Google Shape;1389;p7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90" name="Google Shape;1390;p73"/>
          <p:cNvGrpSpPr/>
          <p:nvPr/>
        </p:nvGrpSpPr>
        <p:grpSpPr>
          <a:xfrm>
            <a:off x="286625" y="3999999"/>
            <a:ext cx="145867" cy="958251"/>
            <a:chOff x="286625" y="3923799"/>
            <a:chExt cx="145867" cy="958251"/>
          </a:xfrm>
        </p:grpSpPr>
        <p:sp>
          <p:nvSpPr>
            <p:cNvPr id="1391" name="Google Shape;1391;p7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73"/>
            <p:cNvGrpSpPr/>
            <p:nvPr/>
          </p:nvGrpSpPr>
          <p:grpSpPr>
            <a:xfrm>
              <a:off x="298112" y="4342643"/>
              <a:ext cx="110182" cy="126862"/>
              <a:chOff x="281100" y="2027800"/>
              <a:chExt cx="140700" cy="162000"/>
            </a:xfrm>
          </p:grpSpPr>
          <p:sp>
            <p:nvSpPr>
              <p:cNvPr id="1393" name="Google Shape;1393;p7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4" name="Google Shape;1394;p73"/>
              <p:cNvGrpSpPr/>
              <p:nvPr/>
            </p:nvGrpSpPr>
            <p:grpSpPr>
              <a:xfrm>
                <a:off x="308875" y="2088450"/>
                <a:ext cx="85200" cy="40700"/>
                <a:chOff x="308875" y="2087000"/>
                <a:chExt cx="85200" cy="40700"/>
              </a:xfrm>
            </p:grpSpPr>
            <p:cxnSp>
              <p:nvCxnSpPr>
                <p:cNvPr id="1395" name="Google Shape;1395;p7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96" name="Google Shape;1396;p7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97" name="Google Shape;1397;p73"/>
            <p:cNvGrpSpPr/>
            <p:nvPr/>
          </p:nvGrpSpPr>
          <p:grpSpPr>
            <a:xfrm>
              <a:off x="286625" y="3923799"/>
              <a:ext cx="133200" cy="133200"/>
              <a:chOff x="286625" y="3648899"/>
              <a:chExt cx="133200" cy="133200"/>
            </a:xfrm>
          </p:grpSpPr>
          <p:sp>
            <p:nvSpPr>
              <p:cNvPr id="1398" name="Google Shape;1398;p7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400" name="Google Shape;1400;p73"/>
          <p:cNvPicPr preferRelativeResize="0"/>
          <p:nvPr/>
        </p:nvPicPr>
        <p:blipFill rotWithShape="1">
          <a:blip r:embed="rId3">
            <a:alphaModFix/>
          </a:blip>
          <a:srcRect b="6016" l="0" r="0" t="6025"/>
          <a:stretch/>
        </p:blipFill>
        <p:spPr>
          <a:xfrm>
            <a:off x="1654075" y="1585925"/>
            <a:ext cx="5825400" cy="2669100"/>
          </a:xfrm>
          <a:prstGeom prst="roundRect">
            <a:avLst>
              <a:gd fmla="val 7129" name="adj"/>
            </a:avLst>
          </a:prstGeom>
          <a:noFill/>
          <a:ln>
            <a:noFill/>
          </a:ln>
          <a:effectLst>
            <a:outerShdw blurRad="57150" rotWithShape="0" algn="bl" dir="5400000" dist="19050">
              <a:srgbClr val="000000">
                <a:alpha val="29000"/>
              </a:srgbClr>
            </a:outerShdw>
          </a:effectLst>
        </p:spPr>
      </p:pic>
      <p:cxnSp>
        <p:nvCxnSpPr>
          <p:cNvPr id="1401" name="Google Shape;1401;p73"/>
          <p:cNvCxnSpPr/>
          <p:nvPr/>
        </p:nvCxnSpPr>
        <p:spPr>
          <a:xfrm>
            <a:off x="6642650" y="4255038"/>
            <a:ext cx="792600" cy="0"/>
          </a:xfrm>
          <a:prstGeom prst="straightConnector1">
            <a:avLst/>
          </a:prstGeom>
          <a:noFill/>
          <a:ln cap="flat" cmpd="sng" w="9525">
            <a:solidFill>
              <a:schemeClr val="dk2"/>
            </a:solidFill>
            <a:prstDash val="solid"/>
            <a:round/>
            <a:headEnd len="med" w="med" type="none"/>
            <a:tailEnd len="med" w="med" type="stealth"/>
          </a:ln>
        </p:spPr>
      </p:cxnSp>
      <p:sp>
        <p:nvSpPr>
          <p:cNvPr id="1402" name="Google Shape;1402;p73"/>
          <p:cNvSpPr/>
          <p:nvPr/>
        </p:nvSpPr>
        <p:spPr>
          <a:xfrm>
            <a:off x="1079571" y="3797275"/>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403" name="Google Shape;1403;p7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3">
            <a:hlinkClick action="ppaction://hlinksldjump" r:id="rId6"/>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7" name="Google Shape;1407;p73"/>
          <p:cNvPicPr preferRelativeResize="0"/>
          <p:nvPr/>
        </p:nvPicPr>
        <p:blipFill>
          <a:blip r:embed="rId7">
            <a:alphaModFix/>
          </a:blip>
          <a:stretch>
            <a:fillRect/>
          </a:stretch>
        </p:blipFill>
        <p:spPr>
          <a:xfrm>
            <a:off x="8558450" y="4399914"/>
            <a:ext cx="409024" cy="498560"/>
          </a:xfrm>
          <a:prstGeom prst="rect">
            <a:avLst/>
          </a:prstGeom>
          <a:noFill/>
          <a:ln>
            <a:noFill/>
          </a:ln>
        </p:spPr>
      </p:pic>
      <p:sp>
        <p:nvSpPr>
          <p:cNvPr id="1408" name="Google Shape;1408;p73"/>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grpSp>
        <p:nvGrpSpPr>
          <p:cNvPr id="1413" name="Google Shape;1413;p74"/>
          <p:cNvGrpSpPr/>
          <p:nvPr/>
        </p:nvGrpSpPr>
        <p:grpSpPr>
          <a:xfrm>
            <a:off x="299286" y="189025"/>
            <a:ext cx="133205" cy="119344"/>
            <a:chOff x="222150" y="185025"/>
            <a:chExt cx="170100" cy="152400"/>
          </a:xfrm>
        </p:grpSpPr>
        <p:cxnSp>
          <p:nvCxnSpPr>
            <p:cNvPr id="1414" name="Google Shape;1414;p7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15" name="Google Shape;1415;p7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16" name="Google Shape;1416;p7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17" name="Google Shape;1417;p74"/>
          <p:cNvGrpSpPr/>
          <p:nvPr/>
        </p:nvGrpSpPr>
        <p:grpSpPr>
          <a:xfrm>
            <a:off x="286625" y="3999999"/>
            <a:ext cx="145867" cy="958251"/>
            <a:chOff x="286625" y="3923799"/>
            <a:chExt cx="145867" cy="958251"/>
          </a:xfrm>
        </p:grpSpPr>
        <p:sp>
          <p:nvSpPr>
            <p:cNvPr id="1418" name="Google Shape;1418;p7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74"/>
            <p:cNvGrpSpPr/>
            <p:nvPr/>
          </p:nvGrpSpPr>
          <p:grpSpPr>
            <a:xfrm>
              <a:off x="298112" y="4342643"/>
              <a:ext cx="110182" cy="126862"/>
              <a:chOff x="281100" y="2027800"/>
              <a:chExt cx="140700" cy="162000"/>
            </a:xfrm>
          </p:grpSpPr>
          <p:sp>
            <p:nvSpPr>
              <p:cNvPr id="1420" name="Google Shape;1420;p7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1" name="Google Shape;1421;p74"/>
              <p:cNvGrpSpPr/>
              <p:nvPr/>
            </p:nvGrpSpPr>
            <p:grpSpPr>
              <a:xfrm>
                <a:off x="308875" y="2088450"/>
                <a:ext cx="85200" cy="40700"/>
                <a:chOff x="308875" y="2087000"/>
                <a:chExt cx="85200" cy="40700"/>
              </a:xfrm>
            </p:grpSpPr>
            <p:cxnSp>
              <p:nvCxnSpPr>
                <p:cNvPr id="1422" name="Google Shape;1422;p7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23" name="Google Shape;1423;p7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24" name="Google Shape;1424;p74"/>
            <p:cNvGrpSpPr/>
            <p:nvPr/>
          </p:nvGrpSpPr>
          <p:grpSpPr>
            <a:xfrm>
              <a:off x="286625" y="3923799"/>
              <a:ext cx="133200" cy="133200"/>
              <a:chOff x="286625" y="3648899"/>
              <a:chExt cx="133200" cy="133200"/>
            </a:xfrm>
          </p:grpSpPr>
          <p:sp>
            <p:nvSpPr>
              <p:cNvPr id="1425" name="Google Shape;1425;p7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27" name="Google Shape;1427;p74"/>
          <p:cNvSpPr txBox="1"/>
          <p:nvPr>
            <p:ph type="title"/>
          </p:nvPr>
        </p:nvSpPr>
        <p:spPr>
          <a:xfrm>
            <a:off x="1640650" y="1796337"/>
            <a:ext cx="2098200" cy="86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/REMOVAL OF UNWANTED OBSERVATIONS</a:t>
            </a:r>
            <a:endParaRPr/>
          </a:p>
        </p:txBody>
      </p:sp>
      <p:sp>
        <p:nvSpPr>
          <p:cNvPr id="1428" name="Google Shape;1428;p74"/>
          <p:cNvSpPr txBox="1"/>
          <p:nvPr>
            <p:ph idx="4" type="title"/>
          </p:nvPr>
        </p:nvSpPr>
        <p:spPr>
          <a:xfrm>
            <a:off x="1640638" y="3539075"/>
            <a:ext cx="1830300" cy="6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/MANAGING UNWANTED OUTLINERS</a:t>
            </a:r>
            <a:endParaRPr/>
          </a:p>
        </p:txBody>
      </p:sp>
      <p:sp>
        <p:nvSpPr>
          <p:cNvPr id="1429" name="Google Shape;1429;p74"/>
          <p:cNvSpPr txBox="1"/>
          <p:nvPr>
            <p:ph idx="8" type="title"/>
          </p:nvPr>
        </p:nvSpPr>
        <p:spPr>
          <a:xfrm>
            <a:off x="5541550" y="1921113"/>
            <a:ext cx="1830300" cy="6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/HANDLING MISSING DATA</a:t>
            </a:r>
            <a:endParaRPr/>
          </a:p>
        </p:txBody>
      </p:sp>
      <p:sp>
        <p:nvSpPr>
          <p:cNvPr id="1430" name="Google Shape;1430;p74"/>
          <p:cNvSpPr txBox="1"/>
          <p:nvPr>
            <p:ph idx="13" type="title"/>
          </p:nvPr>
        </p:nvSpPr>
        <p:spPr>
          <a:xfrm>
            <a:off x="5541550" y="3624500"/>
            <a:ext cx="1830300" cy="6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/FIXING STRUCTURAL ERRORS</a:t>
            </a:r>
            <a:endParaRPr/>
          </a:p>
        </p:txBody>
      </p:sp>
      <p:sp>
        <p:nvSpPr>
          <p:cNvPr id="1431" name="Google Shape;1431;p7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1432" name="Google Shape;1432;p74"/>
          <p:cNvSpPr/>
          <p:nvPr/>
        </p:nvSpPr>
        <p:spPr>
          <a:xfrm>
            <a:off x="1412046" y="2302038"/>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433" name="Google Shape;1433;p74"/>
          <p:cNvSpPr/>
          <p:nvPr/>
        </p:nvSpPr>
        <p:spPr>
          <a:xfrm>
            <a:off x="1412046" y="4009338"/>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434" name="Google Shape;1434;p74"/>
          <p:cNvSpPr/>
          <p:nvPr/>
        </p:nvSpPr>
        <p:spPr>
          <a:xfrm>
            <a:off x="5312821" y="2302038"/>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435" name="Google Shape;1435;p74"/>
          <p:cNvSpPr/>
          <p:nvPr/>
        </p:nvSpPr>
        <p:spPr>
          <a:xfrm>
            <a:off x="5312821" y="4009338"/>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436" name="Google Shape;1436;p7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4">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0" name="Google Shape;1440;p74"/>
          <p:cNvGrpSpPr/>
          <p:nvPr/>
        </p:nvGrpSpPr>
        <p:grpSpPr>
          <a:xfrm>
            <a:off x="7819199" y="752550"/>
            <a:ext cx="604800" cy="147600"/>
            <a:chOff x="7688649" y="828750"/>
            <a:chExt cx="604800" cy="147600"/>
          </a:xfrm>
        </p:grpSpPr>
        <p:sp>
          <p:nvSpPr>
            <p:cNvPr id="1441" name="Google Shape;1441;p7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44" name="Google Shape;1444;p74"/>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1445" name="Google Shape;1445;p74"/>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grpSp>
        <p:nvGrpSpPr>
          <p:cNvPr id="1450" name="Google Shape;1450;p75"/>
          <p:cNvGrpSpPr/>
          <p:nvPr/>
        </p:nvGrpSpPr>
        <p:grpSpPr>
          <a:xfrm>
            <a:off x="299286" y="189025"/>
            <a:ext cx="133205" cy="119344"/>
            <a:chOff x="222150" y="185025"/>
            <a:chExt cx="170100" cy="152400"/>
          </a:xfrm>
        </p:grpSpPr>
        <p:cxnSp>
          <p:nvCxnSpPr>
            <p:cNvPr id="1451" name="Google Shape;1451;p7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52" name="Google Shape;1452;p7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53" name="Google Shape;1453;p7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54" name="Google Shape;1454;p75"/>
          <p:cNvGrpSpPr/>
          <p:nvPr/>
        </p:nvGrpSpPr>
        <p:grpSpPr>
          <a:xfrm>
            <a:off x="286625" y="3999999"/>
            <a:ext cx="145867" cy="958251"/>
            <a:chOff x="286625" y="3923799"/>
            <a:chExt cx="145867" cy="958251"/>
          </a:xfrm>
        </p:grpSpPr>
        <p:sp>
          <p:nvSpPr>
            <p:cNvPr id="1455" name="Google Shape;1455;p7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75"/>
            <p:cNvGrpSpPr/>
            <p:nvPr/>
          </p:nvGrpSpPr>
          <p:grpSpPr>
            <a:xfrm>
              <a:off x="298112" y="4342643"/>
              <a:ext cx="110182" cy="126862"/>
              <a:chOff x="281100" y="2027800"/>
              <a:chExt cx="140700" cy="162000"/>
            </a:xfrm>
          </p:grpSpPr>
          <p:sp>
            <p:nvSpPr>
              <p:cNvPr id="1457" name="Google Shape;1457;p7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8" name="Google Shape;1458;p75"/>
              <p:cNvGrpSpPr/>
              <p:nvPr/>
            </p:nvGrpSpPr>
            <p:grpSpPr>
              <a:xfrm>
                <a:off x="308875" y="2088450"/>
                <a:ext cx="85200" cy="40700"/>
                <a:chOff x="308875" y="2087000"/>
                <a:chExt cx="85200" cy="40700"/>
              </a:xfrm>
            </p:grpSpPr>
            <p:cxnSp>
              <p:nvCxnSpPr>
                <p:cNvPr id="1459" name="Google Shape;1459;p7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60" name="Google Shape;1460;p7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61" name="Google Shape;1461;p75"/>
            <p:cNvGrpSpPr/>
            <p:nvPr/>
          </p:nvGrpSpPr>
          <p:grpSpPr>
            <a:xfrm>
              <a:off x="286625" y="3923799"/>
              <a:ext cx="133200" cy="133200"/>
              <a:chOff x="286625" y="3648899"/>
              <a:chExt cx="133200" cy="133200"/>
            </a:xfrm>
          </p:grpSpPr>
          <p:sp>
            <p:nvSpPr>
              <p:cNvPr id="1462" name="Google Shape;1462;p7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4" name="Google Shape;1464;p75"/>
          <p:cNvSpPr txBox="1"/>
          <p:nvPr>
            <p:ph type="title"/>
          </p:nvPr>
        </p:nvSpPr>
        <p:spPr>
          <a:xfrm>
            <a:off x="4512025" y="1172450"/>
            <a:ext cx="3792000" cy="15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/TAKING CARE OF MISSING DATA</a:t>
            </a:r>
            <a:endParaRPr/>
          </a:p>
        </p:txBody>
      </p:sp>
      <p:sp>
        <p:nvSpPr>
          <p:cNvPr id="1465" name="Google Shape;1465;p75"/>
          <p:cNvSpPr txBox="1"/>
          <p:nvPr>
            <p:ph idx="1" type="subTitle"/>
          </p:nvPr>
        </p:nvSpPr>
        <p:spPr>
          <a:xfrm>
            <a:off x="4887901" y="2933975"/>
            <a:ext cx="3792000" cy="10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Deletion of data</a:t>
            </a:r>
            <a:endParaRPr sz="1600"/>
          </a:p>
          <a:p>
            <a:pPr indent="0" lvl="0" marL="0" rtl="0" algn="l">
              <a:spcBef>
                <a:spcPts val="0"/>
              </a:spcBef>
              <a:spcAft>
                <a:spcPts val="0"/>
              </a:spcAft>
              <a:buNone/>
            </a:pPr>
            <a:r>
              <a:t/>
            </a:r>
            <a:endParaRPr/>
          </a:p>
          <a:p>
            <a:pPr indent="0" lvl="0" marL="0" rtl="0" algn="l">
              <a:spcBef>
                <a:spcPts val="0"/>
              </a:spcBef>
              <a:spcAft>
                <a:spcPts val="0"/>
              </a:spcAft>
              <a:buNone/>
            </a:pPr>
            <a:r>
              <a:rPr lang="en" sz="1600"/>
              <a:t>Imputation of data</a:t>
            </a:r>
            <a:endParaRPr sz="1600"/>
          </a:p>
          <a:p>
            <a:pPr indent="0" lvl="0" marL="0" rtl="0" algn="l">
              <a:spcBef>
                <a:spcPts val="0"/>
              </a:spcBef>
              <a:spcAft>
                <a:spcPts val="0"/>
              </a:spcAft>
              <a:buNone/>
            </a:pPr>
            <a:r>
              <a:t/>
            </a:r>
            <a:endParaRPr/>
          </a:p>
        </p:txBody>
      </p:sp>
      <p:cxnSp>
        <p:nvCxnSpPr>
          <p:cNvPr id="1466" name="Google Shape;1466;p75"/>
          <p:cNvCxnSpPr/>
          <p:nvPr/>
        </p:nvCxnSpPr>
        <p:spPr>
          <a:xfrm>
            <a:off x="4664425" y="932213"/>
            <a:ext cx="740100" cy="0"/>
          </a:xfrm>
          <a:prstGeom prst="straightConnector1">
            <a:avLst/>
          </a:prstGeom>
          <a:noFill/>
          <a:ln cap="flat" cmpd="sng" w="9525">
            <a:solidFill>
              <a:schemeClr val="dk2"/>
            </a:solidFill>
            <a:prstDash val="solid"/>
            <a:round/>
            <a:headEnd len="med" w="med" type="none"/>
            <a:tailEnd len="med" w="med" type="stealth"/>
          </a:ln>
        </p:spPr>
      </p:cxnSp>
      <p:sp>
        <p:nvSpPr>
          <p:cNvPr id="1467" name="Google Shape;1467;p7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5">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0" name="Google Shape;1470;p75"/>
          <p:cNvGrpSpPr/>
          <p:nvPr/>
        </p:nvGrpSpPr>
        <p:grpSpPr>
          <a:xfrm>
            <a:off x="2282900" y="800475"/>
            <a:ext cx="1710600" cy="263700"/>
            <a:chOff x="2282900" y="800475"/>
            <a:chExt cx="1710600" cy="263700"/>
          </a:xfrm>
        </p:grpSpPr>
        <p:sp>
          <p:nvSpPr>
            <p:cNvPr id="1471" name="Google Shape;1471;p75"/>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5"/>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5"/>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75"/>
          <p:cNvGrpSpPr/>
          <p:nvPr/>
        </p:nvGrpSpPr>
        <p:grpSpPr>
          <a:xfrm>
            <a:off x="964875" y="1224275"/>
            <a:ext cx="3028620" cy="2694948"/>
            <a:chOff x="964875" y="1173312"/>
            <a:chExt cx="3028620" cy="2694948"/>
          </a:xfrm>
        </p:grpSpPr>
        <p:sp>
          <p:nvSpPr>
            <p:cNvPr id="1475" name="Google Shape;1475;p75"/>
            <p:cNvSpPr/>
            <p:nvPr/>
          </p:nvSpPr>
          <p:spPr>
            <a:xfrm>
              <a:off x="964875" y="1173312"/>
              <a:ext cx="3028374" cy="1857205"/>
            </a:xfrm>
            <a:custGeom>
              <a:rect b="b" l="l" r="r" t="t"/>
              <a:pathLst>
                <a:path extrusionOk="0" h="86765"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6" name="Google Shape;1476;p75"/>
            <p:cNvGrpSpPr/>
            <p:nvPr/>
          </p:nvGrpSpPr>
          <p:grpSpPr>
            <a:xfrm>
              <a:off x="965005" y="3030390"/>
              <a:ext cx="3028490" cy="837871"/>
              <a:chOff x="5830225" y="3141424"/>
              <a:chExt cx="2593773" cy="717601"/>
            </a:xfrm>
          </p:grpSpPr>
          <p:sp>
            <p:nvSpPr>
              <p:cNvPr id="1477" name="Google Shape;1477;p75"/>
              <p:cNvSpPr/>
              <p:nvPr/>
            </p:nvSpPr>
            <p:spPr>
              <a:xfrm>
                <a:off x="5830225" y="3141424"/>
                <a:ext cx="2593773" cy="254790"/>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5"/>
              <p:cNvSpPr/>
              <p:nvPr/>
            </p:nvSpPr>
            <p:spPr>
              <a:xfrm>
                <a:off x="6878530" y="3396186"/>
                <a:ext cx="497156" cy="462839"/>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5"/>
              <p:cNvSpPr/>
              <p:nvPr/>
            </p:nvSpPr>
            <p:spPr>
              <a:xfrm>
                <a:off x="6738767" y="3815585"/>
                <a:ext cx="776707" cy="43440"/>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5"/>
              <p:cNvSpPr/>
              <p:nvPr/>
            </p:nvSpPr>
            <p:spPr>
              <a:xfrm>
                <a:off x="6878530" y="3396186"/>
                <a:ext cx="497156" cy="147638"/>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81" name="Google Shape;1481;p7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2" name="Google Shape;1482;p75"/>
          <p:cNvGrpSpPr/>
          <p:nvPr/>
        </p:nvGrpSpPr>
        <p:grpSpPr>
          <a:xfrm>
            <a:off x="964875" y="3679525"/>
            <a:ext cx="1355700" cy="678900"/>
            <a:chOff x="1040525" y="3679525"/>
            <a:chExt cx="1355700" cy="678900"/>
          </a:xfrm>
        </p:grpSpPr>
        <p:sp>
          <p:nvSpPr>
            <p:cNvPr id="1483" name="Google Shape;1483;p75"/>
            <p:cNvSpPr/>
            <p:nvPr/>
          </p:nvSpPr>
          <p:spPr>
            <a:xfrm>
              <a:off x="1040525" y="3679525"/>
              <a:ext cx="1355700" cy="678900"/>
            </a:xfrm>
            <a:prstGeom prst="roundRect">
              <a:avLst>
                <a:gd fmla="val 8585" name="adj"/>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5"/>
            <p:cNvSpPr/>
            <p:nvPr/>
          </p:nvSpPr>
          <p:spPr>
            <a:xfrm>
              <a:off x="1214637" y="3769845"/>
              <a:ext cx="325435" cy="325864"/>
            </a:xfrm>
            <a:custGeom>
              <a:rect b="b" l="l" r="r" t="t"/>
              <a:pathLst>
                <a:path extrusionOk="0" h="7599" w="7589">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5"/>
            <p:cNvSpPr/>
            <p:nvPr/>
          </p:nvSpPr>
          <p:spPr>
            <a:xfrm>
              <a:off x="1324030" y="3817402"/>
              <a:ext cx="106649" cy="106820"/>
            </a:xfrm>
            <a:custGeom>
              <a:rect b="b" l="l" r="r" t="t"/>
              <a:pathLst>
                <a:path extrusionOk="0" h="2491" w="2487">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5"/>
            <p:cNvSpPr/>
            <p:nvPr/>
          </p:nvSpPr>
          <p:spPr>
            <a:xfrm>
              <a:off x="1265024" y="3964363"/>
              <a:ext cx="224619" cy="131349"/>
            </a:xfrm>
            <a:custGeom>
              <a:rect b="b" l="l" r="r" t="t"/>
              <a:pathLst>
                <a:path extrusionOk="0" h="3063" w="5238">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7" name="Google Shape;1487;p75"/>
            <p:cNvGrpSpPr/>
            <p:nvPr/>
          </p:nvGrpSpPr>
          <p:grpSpPr>
            <a:xfrm>
              <a:off x="1214633" y="4136581"/>
              <a:ext cx="1007698" cy="131347"/>
              <a:chOff x="1397158" y="2606681"/>
              <a:chExt cx="1007698" cy="131347"/>
            </a:xfrm>
          </p:grpSpPr>
          <p:sp>
            <p:nvSpPr>
              <p:cNvPr id="1488" name="Google Shape;1488;p75"/>
              <p:cNvSpPr/>
              <p:nvPr/>
            </p:nvSpPr>
            <p:spPr>
              <a:xfrm>
                <a:off x="1397158" y="2606681"/>
                <a:ext cx="144062" cy="131347"/>
              </a:xfrm>
              <a:custGeom>
                <a:rect b="b" l="l" r="r" t="t"/>
                <a:pathLst>
                  <a:path extrusionOk="0" h="3577" w="3923">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5"/>
              <p:cNvSpPr/>
              <p:nvPr/>
            </p:nvSpPr>
            <p:spPr>
              <a:xfrm>
                <a:off x="1613003" y="2606681"/>
                <a:ext cx="144062" cy="131347"/>
              </a:xfrm>
              <a:custGeom>
                <a:rect b="b" l="l" r="r" t="t"/>
                <a:pathLst>
                  <a:path extrusionOk="0" h="3577" w="3923">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5"/>
              <p:cNvSpPr/>
              <p:nvPr/>
            </p:nvSpPr>
            <p:spPr>
              <a:xfrm>
                <a:off x="1828847" y="2606681"/>
                <a:ext cx="144062" cy="131347"/>
              </a:xfrm>
              <a:custGeom>
                <a:rect b="b" l="l" r="r" t="t"/>
                <a:pathLst>
                  <a:path extrusionOk="0" h="3577" w="3923">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5"/>
              <p:cNvSpPr/>
              <p:nvPr/>
            </p:nvSpPr>
            <p:spPr>
              <a:xfrm>
                <a:off x="2044692" y="2606681"/>
                <a:ext cx="144283" cy="131347"/>
              </a:xfrm>
              <a:custGeom>
                <a:rect b="b" l="l" r="r" t="t"/>
                <a:pathLst>
                  <a:path extrusionOk="0" h="3577" w="3929">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5"/>
              <p:cNvSpPr/>
              <p:nvPr/>
            </p:nvSpPr>
            <p:spPr>
              <a:xfrm>
                <a:off x="2260757" y="2606681"/>
                <a:ext cx="144099" cy="131347"/>
              </a:xfrm>
              <a:custGeom>
                <a:rect b="b" l="l" r="r" t="t"/>
                <a:pathLst>
                  <a:path extrusionOk="0" h="3577" w="3924">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3" name="Google Shape;1493;p75"/>
            <p:cNvSpPr/>
            <p:nvPr/>
          </p:nvSpPr>
          <p:spPr>
            <a:xfrm>
              <a:off x="1646325" y="3825050"/>
              <a:ext cx="576015" cy="38928"/>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5"/>
            <p:cNvSpPr/>
            <p:nvPr/>
          </p:nvSpPr>
          <p:spPr>
            <a:xfrm>
              <a:off x="1646325" y="3913458"/>
              <a:ext cx="576015" cy="38868"/>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5"/>
            <p:cNvSpPr/>
            <p:nvPr/>
          </p:nvSpPr>
          <p:spPr>
            <a:xfrm>
              <a:off x="1646325" y="4001626"/>
              <a:ext cx="481479" cy="38898"/>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6" name="Google Shape;1496;p75"/>
          <p:cNvPicPr preferRelativeResize="0"/>
          <p:nvPr/>
        </p:nvPicPr>
        <p:blipFill>
          <a:blip r:embed="rId6">
            <a:alphaModFix/>
          </a:blip>
          <a:stretch>
            <a:fillRect/>
          </a:stretch>
        </p:blipFill>
        <p:spPr>
          <a:xfrm>
            <a:off x="1131725" y="1396250"/>
            <a:ext cx="2707376" cy="1521300"/>
          </a:xfrm>
          <a:prstGeom prst="rect">
            <a:avLst/>
          </a:prstGeom>
          <a:noFill/>
          <a:ln>
            <a:noFill/>
          </a:ln>
        </p:spPr>
      </p:pic>
      <p:sp>
        <p:nvSpPr>
          <p:cNvPr id="1497" name="Google Shape;1497;p75"/>
          <p:cNvSpPr/>
          <p:nvPr/>
        </p:nvSpPr>
        <p:spPr>
          <a:xfrm>
            <a:off x="4811571" y="3030688"/>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498" name="Google Shape;1498;p75"/>
          <p:cNvSpPr/>
          <p:nvPr/>
        </p:nvSpPr>
        <p:spPr>
          <a:xfrm>
            <a:off x="1181346" y="2454438"/>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499" name="Google Shape;1499;p75"/>
          <p:cNvSpPr/>
          <p:nvPr/>
        </p:nvSpPr>
        <p:spPr>
          <a:xfrm>
            <a:off x="4812823" y="3519475"/>
            <a:ext cx="76322" cy="151822"/>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pic>
        <p:nvPicPr>
          <p:cNvPr id="1500" name="Google Shape;1500;p75"/>
          <p:cNvPicPr preferRelativeResize="0"/>
          <p:nvPr/>
        </p:nvPicPr>
        <p:blipFill>
          <a:blip r:embed="rId7">
            <a:alphaModFix/>
          </a:blip>
          <a:stretch>
            <a:fillRect/>
          </a:stretch>
        </p:blipFill>
        <p:spPr>
          <a:xfrm>
            <a:off x="8558450" y="4399914"/>
            <a:ext cx="409024" cy="498560"/>
          </a:xfrm>
          <a:prstGeom prst="rect">
            <a:avLst/>
          </a:prstGeom>
          <a:noFill/>
          <a:ln>
            <a:noFill/>
          </a:ln>
        </p:spPr>
      </p:pic>
      <p:sp>
        <p:nvSpPr>
          <p:cNvPr id="1501" name="Google Shape;1501;p75"/>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grpSp>
        <p:nvGrpSpPr>
          <p:cNvPr id="1506" name="Google Shape;1506;p76"/>
          <p:cNvGrpSpPr/>
          <p:nvPr/>
        </p:nvGrpSpPr>
        <p:grpSpPr>
          <a:xfrm>
            <a:off x="6218096" y="3511801"/>
            <a:ext cx="737100" cy="737100"/>
            <a:chOff x="991075" y="1881675"/>
            <a:chExt cx="737100" cy="737100"/>
          </a:xfrm>
        </p:grpSpPr>
        <p:sp>
          <p:nvSpPr>
            <p:cNvPr id="1507" name="Google Shape;1507;p7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76"/>
          <p:cNvGrpSpPr/>
          <p:nvPr/>
        </p:nvGrpSpPr>
        <p:grpSpPr>
          <a:xfrm>
            <a:off x="5049283" y="2519813"/>
            <a:ext cx="737100" cy="737100"/>
            <a:chOff x="991075" y="1881675"/>
            <a:chExt cx="737100" cy="737100"/>
          </a:xfrm>
        </p:grpSpPr>
        <p:sp>
          <p:nvSpPr>
            <p:cNvPr id="1510" name="Google Shape;1510;p7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76"/>
          <p:cNvGrpSpPr/>
          <p:nvPr/>
        </p:nvGrpSpPr>
        <p:grpSpPr>
          <a:xfrm>
            <a:off x="7386908" y="2519813"/>
            <a:ext cx="737100" cy="737100"/>
            <a:chOff x="991075" y="1881675"/>
            <a:chExt cx="737100" cy="737100"/>
          </a:xfrm>
        </p:grpSpPr>
        <p:sp>
          <p:nvSpPr>
            <p:cNvPr id="1513" name="Google Shape;1513;p7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76"/>
          <p:cNvGrpSpPr/>
          <p:nvPr/>
        </p:nvGrpSpPr>
        <p:grpSpPr>
          <a:xfrm>
            <a:off x="6218096" y="1526376"/>
            <a:ext cx="737100" cy="737100"/>
            <a:chOff x="991075" y="1881675"/>
            <a:chExt cx="737100" cy="737100"/>
          </a:xfrm>
        </p:grpSpPr>
        <p:sp>
          <p:nvSpPr>
            <p:cNvPr id="1516" name="Google Shape;1516;p7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76"/>
          <p:cNvSpPr txBox="1"/>
          <p:nvPr>
            <p:ph idx="1" type="body"/>
          </p:nvPr>
        </p:nvSpPr>
        <p:spPr>
          <a:xfrm>
            <a:off x="1056600" y="1598400"/>
            <a:ext cx="3492000" cy="259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sz="1300"/>
              <a:t>P</a:t>
            </a:r>
            <a:r>
              <a:rPr lang="en" sz="1300"/>
              <a:t>rocess of converting categorical data into integer format so that the data with converted categorical values can be provided to models to give and improve the predictions.</a:t>
            </a:r>
            <a:endParaRPr sz="1300"/>
          </a:p>
          <a:p>
            <a:pPr indent="0" lvl="0" marL="0" rtl="0" algn="l">
              <a:spcBef>
                <a:spcPts val="0"/>
              </a:spcBef>
              <a:spcAft>
                <a:spcPts val="0"/>
              </a:spcAft>
              <a:buClr>
                <a:srgbClr val="273D40"/>
              </a:buClr>
              <a:buSzPts val="600"/>
              <a:buFont typeface="Arial"/>
              <a:buNone/>
            </a:pPr>
            <a:r>
              <a:t/>
            </a:r>
            <a:endParaRPr sz="1300"/>
          </a:p>
          <a:p>
            <a:pPr indent="0" lvl="0" marL="0" rtl="0" algn="l">
              <a:spcBef>
                <a:spcPts val="0"/>
              </a:spcBef>
              <a:spcAft>
                <a:spcPts val="0"/>
              </a:spcAft>
              <a:buClr>
                <a:srgbClr val="273D40"/>
              </a:buClr>
              <a:buSzPts val="600"/>
              <a:buFont typeface="Arial"/>
              <a:buNone/>
            </a:pPr>
            <a:r>
              <a:t/>
            </a:r>
            <a:endParaRPr/>
          </a:p>
          <a:p>
            <a:pPr indent="-285750" lvl="0" marL="457200" rtl="0" algn="l">
              <a:spcBef>
                <a:spcPts val="0"/>
              </a:spcBef>
              <a:spcAft>
                <a:spcPts val="0"/>
              </a:spcAft>
              <a:buSzPts val="900"/>
              <a:buChar char="●"/>
            </a:pPr>
            <a:r>
              <a:rPr lang="en" sz="1500"/>
              <a:t>One-Hot encoding</a:t>
            </a:r>
            <a:endParaRPr sz="1500"/>
          </a:p>
          <a:p>
            <a:pPr indent="-285750" lvl="0" marL="457200" rtl="0" algn="l">
              <a:spcBef>
                <a:spcPts val="0"/>
              </a:spcBef>
              <a:spcAft>
                <a:spcPts val="0"/>
              </a:spcAft>
              <a:buSzPts val="900"/>
              <a:buChar char="●"/>
            </a:pPr>
            <a:r>
              <a:rPr lang="en" sz="1500"/>
              <a:t>Dummy encoding</a:t>
            </a:r>
            <a:endParaRPr/>
          </a:p>
        </p:txBody>
      </p:sp>
      <p:grpSp>
        <p:nvGrpSpPr>
          <p:cNvPr id="1519" name="Google Shape;1519;p76"/>
          <p:cNvGrpSpPr/>
          <p:nvPr/>
        </p:nvGrpSpPr>
        <p:grpSpPr>
          <a:xfrm>
            <a:off x="299286" y="189025"/>
            <a:ext cx="133205" cy="119344"/>
            <a:chOff x="222150" y="185025"/>
            <a:chExt cx="170100" cy="152400"/>
          </a:xfrm>
        </p:grpSpPr>
        <p:cxnSp>
          <p:nvCxnSpPr>
            <p:cNvPr id="1520" name="Google Shape;1520;p7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21" name="Google Shape;1521;p7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22" name="Google Shape;1522;p7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23" name="Google Shape;1523;p76"/>
          <p:cNvGrpSpPr/>
          <p:nvPr/>
        </p:nvGrpSpPr>
        <p:grpSpPr>
          <a:xfrm>
            <a:off x="286625" y="3999999"/>
            <a:ext cx="145867" cy="958251"/>
            <a:chOff x="286625" y="3923799"/>
            <a:chExt cx="145867" cy="958251"/>
          </a:xfrm>
        </p:grpSpPr>
        <p:sp>
          <p:nvSpPr>
            <p:cNvPr id="1524" name="Google Shape;1524;p7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5" name="Google Shape;1525;p76"/>
            <p:cNvGrpSpPr/>
            <p:nvPr/>
          </p:nvGrpSpPr>
          <p:grpSpPr>
            <a:xfrm>
              <a:off x="298112" y="4342643"/>
              <a:ext cx="110182" cy="126862"/>
              <a:chOff x="281100" y="2027800"/>
              <a:chExt cx="140700" cy="162000"/>
            </a:xfrm>
          </p:grpSpPr>
          <p:sp>
            <p:nvSpPr>
              <p:cNvPr id="1526" name="Google Shape;1526;p7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7" name="Google Shape;1527;p76"/>
              <p:cNvGrpSpPr/>
              <p:nvPr/>
            </p:nvGrpSpPr>
            <p:grpSpPr>
              <a:xfrm>
                <a:off x="308875" y="2088450"/>
                <a:ext cx="85200" cy="40700"/>
                <a:chOff x="308875" y="2087000"/>
                <a:chExt cx="85200" cy="40700"/>
              </a:xfrm>
            </p:grpSpPr>
            <p:cxnSp>
              <p:nvCxnSpPr>
                <p:cNvPr id="1528" name="Google Shape;1528;p7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29" name="Google Shape;1529;p7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30" name="Google Shape;1530;p76"/>
            <p:cNvGrpSpPr/>
            <p:nvPr/>
          </p:nvGrpSpPr>
          <p:grpSpPr>
            <a:xfrm>
              <a:off x="286625" y="3923799"/>
              <a:ext cx="133200" cy="133200"/>
              <a:chOff x="286625" y="3648899"/>
              <a:chExt cx="133200" cy="133200"/>
            </a:xfrm>
          </p:grpSpPr>
          <p:sp>
            <p:nvSpPr>
              <p:cNvPr id="1531" name="Google Shape;1531;p7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3" name="Google Shape;1533;p76"/>
          <p:cNvSpPr txBox="1"/>
          <p:nvPr>
            <p:ph type="title"/>
          </p:nvPr>
        </p:nvSpPr>
        <p:spPr>
          <a:xfrm>
            <a:off x="796200" y="670638"/>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/ENCODING CATEGORICAL DATA</a:t>
            </a:r>
            <a:endParaRPr/>
          </a:p>
        </p:txBody>
      </p:sp>
      <p:sp>
        <p:nvSpPr>
          <p:cNvPr id="1534" name="Google Shape;1534;p7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6">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76"/>
          <p:cNvGrpSpPr/>
          <p:nvPr/>
        </p:nvGrpSpPr>
        <p:grpSpPr>
          <a:xfrm>
            <a:off x="7819199" y="752550"/>
            <a:ext cx="604800" cy="147600"/>
            <a:chOff x="7688649" y="828750"/>
            <a:chExt cx="604800" cy="147600"/>
          </a:xfrm>
        </p:grpSpPr>
        <p:sp>
          <p:nvSpPr>
            <p:cNvPr id="1539" name="Google Shape;1539;p7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76"/>
          <p:cNvGrpSpPr/>
          <p:nvPr/>
        </p:nvGrpSpPr>
        <p:grpSpPr>
          <a:xfrm>
            <a:off x="6460895" y="1718829"/>
            <a:ext cx="251501" cy="352224"/>
            <a:chOff x="3936811" y="1333475"/>
            <a:chExt cx="289681" cy="405694"/>
          </a:xfrm>
        </p:grpSpPr>
        <p:sp>
          <p:nvSpPr>
            <p:cNvPr id="1543" name="Google Shape;1543;p76"/>
            <p:cNvSpPr/>
            <p:nvPr/>
          </p:nvSpPr>
          <p:spPr>
            <a:xfrm>
              <a:off x="4074670" y="1333475"/>
              <a:ext cx="105429" cy="193582"/>
            </a:xfrm>
            <a:custGeom>
              <a:rect b="b" l="l" r="r" t="t"/>
              <a:pathLst>
                <a:path extrusionOk="0" h="6768" w="3686">
                  <a:moveTo>
                    <a:pt x="302" y="0"/>
                  </a:moveTo>
                  <a:lnTo>
                    <a:pt x="1" y="394"/>
                  </a:lnTo>
                  <a:lnTo>
                    <a:pt x="302" y="765"/>
                  </a:lnTo>
                  <a:cubicBezTo>
                    <a:pt x="1646" y="765"/>
                    <a:pt x="2805" y="1924"/>
                    <a:pt x="2805" y="3384"/>
                  </a:cubicBezTo>
                  <a:lnTo>
                    <a:pt x="2805" y="6767"/>
                  </a:lnTo>
                  <a:lnTo>
                    <a:pt x="3686" y="6767"/>
                  </a:lnTo>
                  <a:lnTo>
                    <a:pt x="3686" y="3384"/>
                  </a:lnTo>
                  <a:cubicBezTo>
                    <a:pt x="3686" y="1437"/>
                    <a:pt x="2133"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6"/>
            <p:cNvSpPr/>
            <p:nvPr/>
          </p:nvSpPr>
          <p:spPr>
            <a:xfrm>
              <a:off x="3986520" y="1333475"/>
              <a:ext cx="96791" cy="193582"/>
            </a:xfrm>
            <a:custGeom>
              <a:rect b="b" l="l" r="r" t="t"/>
              <a:pathLst>
                <a:path extrusionOk="0" h="6768" w="3384">
                  <a:moveTo>
                    <a:pt x="3384" y="0"/>
                  </a:moveTo>
                  <a:cubicBezTo>
                    <a:pt x="1437" y="0"/>
                    <a:pt x="0" y="1437"/>
                    <a:pt x="0" y="3384"/>
                  </a:cubicBezTo>
                  <a:lnTo>
                    <a:pt x="0" y="6767"/>
                  </a:lnTo>
                  <a:lnTo>
                    <a:pt x="765" y="6767"/>
                  </a:lnTo>
                  <a:lnTo>
                    <a:pt x="765" y="3384"/>
                  </a:lnTo>
                  <a:cubicBezTo>
                    <a:pt x="765" y="1924"/>
                    <a:pt x="1924" y="765"/>
                    <a:pt x="3384" y="765"/>
                  </a:cubicBezTo>
                  <a:lnTo>
                    <a:pt x="3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6"/>
            <p:cNvSpPr/>
            <p:nvPr/>
          </p:nvSpPr>
          <p:spPr>
            <a:xfrm>
              <a:off x="4066719" y="1449455"/>
              <a:ext cx="159774" cy="289715"/>
            </a:xfrm>
            <a:custGeom>
              <a:rect b="b" l="l" r="r" t="t"/>
              <a:pathLst>
                <a:path extrusionOk="0" h="10129" w="5586">
                  <a:moveTo>
                    <a:pt x="580" y="1"/>
                  </a:moveTo>
                  <a:lnTo>
                    <a:pt x="1" y="5030"/>
                  </a:lnTo>
                  <a:lnTo>
                    <a:pt x="580" y="10128"/>
                  </a:lnTo>
                  <a:cubicBezTo>
                    <a:pt x="3384" y="10128"/>
                    <a:pt x="5586" y="7811"/>
                    <a:pt x="5586" y="5123"/>
                  </a:cubicBezTo>
                  <a:cubicBezTo>
                    <a:pt x="5586" y="2318"/>
                    <a:pt x="338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6"/>
            <p:cNvSpPr/>
            <p:nvPr/>
          </p:nvSpPr>
          <p:spPr>
            <a:xfrm>
              <a:off x="3936811" y="1449455"/>
              <a:ext cx="146502" cy="289715"/>
            </a:xfrm>
            <a:custGeom>
              <a:rect b="b" l="l" r="r" t="t"/>
              <a:pathLst>
                <a:path extrusionOk="0" h="10129" w="5122">
                  <a:moveTo>
                    <a:pt x="5122" y="1"/>
                  </a:moveTo>
                  <a:cubicBezTo>
                    <a:pt x="2318" y="1"/>
                    <a:pt x="0" y="2318"/>
                    <a:pt x="0" y="5123"/>
                  </a:cubicBezTo>
                  <a:cubicBezTo>
                    <a:pt x="0" y="7811"/>
                    <a:pt x="2318" y="10128"/>
                    <a:pt x="5122" y="10128"/>
                  </a:cubicBezTo>
                  <a:lnTo>
                    <a:pt x="51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6"/>
            <p:cNvSpPr/>
            <p:nvPr/>
          </p:nvSpPr>
          <p:spPr>
            <a:xfrm>
              <a:off x="4066719" y="1487924"/>
              <a:ext cx="121332" cy="212803"/>
            </a:xfrm>
            <a:custGeom>
              <a:rect b="b" l="l" r="r" t="t"/>
              <a:pathLst>
                <a:path extrusionOk="0" h="7440" w="4242">
                  <a:moveTo>
                    <a:pt x="580" y="0"/>
                  </a:moveTo>
                  <a:lnTo>
                    <a:pt x="1" y="3778"/>
                  </a:lnTo>
                  <a:lnTo>
                    <a:pt x="580" y="7439"/>
                  </a:lnTo>
                  <a:cubicBezTo>
                    <a:pt x="2596" y="7439"/>
                    <a:pt x="4242" y="5794"/>
                    <a:pt x="4242" y="3778"/>
                  </a:cubicBezTo>
                  <a:cubicBezTo>
                    <a:pt x="4242" y="1738"/>
                    <a:pt x="2596"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6"/>
            <p:cNvSpPr/>
            <p:nvPr/>
          </p:nvSpPr>
          <p:spPr>
            <a:xfrm>
              <a:off x="3977911" y="1487924"/>
              <a:ext cx="105400" cy="212803"/>
            </a:xfrm>
            <a:custGeom>
              <a:rect b="b" l="l" r="r" t="t"/>
              <a:pathLst>
                <a:path extrusionOk="0" h="7440" w="3685">
                  <a:moveTo>
                    <a:pt x="3685" y="0"/>
                  </a:moveTo>
                  <a:cubicBezTo>
                    <a:pt x="1646" y="0"/>
                    <a:pt x="0" y="1738"/>
                    <a:pt x="0" y="3778"/>
                  </a:cubicBezTo>
                  <a:cubicBezTo>
                    <a:pt x="0" y="5794"/>
                    <a:pt x="1646" y="7439"/>
                    <a:pt x="3685" y="7439"/>
                  </a:cubicBezTo>
                  <a:lnTo>
                    <a:pt x="36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6"/>
            <p:cNvSpPr/>
            <p:nvPr/>
          </p:nvSpPr>
          <p:spPr>
            <a:xfrm>
              <a:off x="4069378" y="1598612"/>
              <a:ext cx="24541" cy="44448"/>
            </a:xfrm>
            <a:custGeom>
              <a:rect b="b" l="l" r="r" t="t"/>
              <a:pathLst>
                <a:path extrusionOk="0" h="1554" w="858">
                  <a:moveTo>
                    <a:pt x="0" y="0"/>
                  </a:moveTo>
                  <a:lnTo>
                    <a:pt x="0" y="1553"/>
                  </a:lnTo>
                  <a:lnTo>
                    <a:pt x="858" y="1553"/>
                  </a:lnTo>
                  <a:lnTo>
                    <a:pt x="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6"/>
            <p:cNvSpPr/>
            <p:nvPr/>
          </p:nvSpPr>
          <p:spPr>
            <a:xfrm>
              <a:off x="4066719" y="1546242"/>
              <a:ext cx="49740" cy="66301"/>
            </a:xfrm>
            <a:custGeom>
              <a:rect b="b" l="l" r="r" t="t"/>
              <a:pathLst>
                <a:path extrusionOk="0" h="2318" w="1739">
                  <a:moveTo>
                    <a:pt x="580" y="0"/>
                  </a:moveTo>
                  <a:lnTo>
                    <a:pt x="1" y="1159"/>
                  </a:lnTo>
                  <a:lnTo>
                    <a:pt x="580" y="2318"/>
                  </a:lnTo>
                  <a:cubicBezTo>
                    <a:pt x="1159" y="2318"/>
                    <a:pt x="1739" y="1831"/>
                    <a:pt x="1739" y="1159"/>
                  </a:cubicBezTo>
                  <a:cubicBezTo>
                    <a:pt x="1739" y="487"/>
                    <a:pt x="1159"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6"/>
            <p:cNvSpPr/>
            <p:nvPr/>
          </p:nvSpPr>
          <p:spPr>
            <a:xfrm>
              <a:off x="4050158" y="1546242"/>
              <a:ext cx="33150" cy="66301"/>
            </a:xfrm>
            <a:custGeom>
              <a:rect b="b" l="l" r="r" t="t"/>
              <a:pathLst>
                <a:path extrusionOk="0" h="2318" w="1159">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76"/>
          <p:cNvGrpSpPr/>
          <p:nvPr/>
        </p:nvGrpSpPr>
        <p:grpSpPr>
          <a:xfrm>
            <a:off x="7600325" y="2733830"/>
            <a:ext cx="355101" cy="309068"/>
            <a:chOff x="7383596" y="1963168"/>
            <a:chExt cx="409009" cy="355987"/>
          </a:xfrm>
        </p:grpSpPr>
        <p:sp>
          <p:nvSpPr>
            <p:cNvPr id="1553" name="Google Shape;1553;p76"/>
            <p:cNvSpPr/>
            <p:nvPr/>
          </p:nvSpPr>
          <p:spPr>
            <a:xfrm>
              <a:off x="7571165" y="1987680"/>
              <a:ext cx="221441" cy="331474"/>
            </a:xfrm>
            <a:custGeom>
              <a:rect b="b" l="l" r="r" t="t"/>
              <a:pathLst>
                <a:path extrusionOk="0" h="11589" w="7742">
                  <a:moveTo>
                    <a:pt x="580" y="1"/>
                  </a:moveTo>
                  <a:lnTo>
                    <a:pt x="1" y="11009"/>
                  </a:lnTo>
                  <a:lnTo>
                    <a:pt x="1739" y="11588"/>
                  </a:lnTo>
                  <a:lnTo>
                    <a:pt x="7741" y="11588"/>
                  </a:lnTo>
                  <a:lnTo>
                    <a:pt x="77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6"/>
            <p:cNvSpPr/>
            <p:nvPr/>
          </p:nvSpPr>
          <p:spPr>
            <a:xfrm>
              <a:off x="7383596" y="1963168"/>
              <a:ext cx="204193" cy="355987"/>
            </a:xfrm>
            <a:custGeom>
              <a:rect b="b" l="l" r="r" t="t"/>
              <a:pathLst>
                <a:path extrusionOk="0" h="12446" w="7139">
                  <a:moveTo>
                    <a:pt x="0" y="1"/>
                  </a:moveTo>
                  <a:lnTo>
                    <a:pt x="0" y="12445"/>
                  </a:lnTo>
                  <a:lnTo>
                    <a:pt x="5979" y="12445"/>
                  </a:lnTo>
                  <a:lnTo>
                    <a:pt x="7138" y="11866"/>
                  </a:lnTo>
                  <a:lnTo>
                    <a:pt x="7138" y="858"/>
                  </a:lnTo>
                  <a:lnTo>
                    <a:pt x="5701" y="858"/>
                  </a:lnTo>
                  <a:lnTo>
                    <a:pt x="51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6"/>
            <p:cNvSpPr/>
            <p:nvPr/>
          </p:nvSpPr>
          <p:spPr>
            <a:xfrm>
              <a:off x="7571165" y="2062587"/>
              <a:ext cx="102111" cy="256564"/>
            </a:xfrm>
            <a:custGeom>
              <a:rect b="b" l="l" r="r" t="t"/>
              <a:pathLst>
                <a:path extrusionOk="0" h="8970" w="3570">
                  <a:moveTo>
                    <a:pt x="1461" y="1"/>
                  </a:moveTo>
                  <a:lnTo>
                    <a:pt x="1461" y="2504"/>
                  </a:lnTo>
                  <a:lnTo>
                    <a:pt x="580" y="2504"/>
                  </a:lnTo>
                  <a:lnTo>
                    <a:pt x="1" y="4450"/>
                  </a:lnTo>
                  <a:lnTo>
                    <a:pt x="580" y="8969"/>
                  </a:lnTo>
                  <a:lnTo>
                    <a:pt x="1739" y="8969"/>
                  </a:lnTo>
                  <a:lnTo>
                    <a:pt x="1739" y="5493"/>
                  </a:lnTo>
                  <a:cubicBezTo>
                    <a:pt x="2805" y="5030"/>
                    <a:pt x="3570" y="3964"/>
                    <a:pt x="3570" y="2805"/>
                  </a:cubicBezTo>
                  <a:cubicBezTo>
                    <a:pt x="3570" y="1438"/>
                    <a:pt x="2712" y="395"/>
                    <a:pt x="14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6"/>
            <p:cNvSpPr/>
            <p:nvPr/>
          </p:nvSpPr>
          <p:spPr>
            <a:xfrm>
              <a:off x="7502235" y="2062587"/>
              <a:ext cx="85550" cy="256564"/>
            </a:xfrm>
            <a:custGeom>
              <a:rect b="b" l="l" r="r" t="t"/>
              <a:pathLst>
                <a:path extrusionOk="0" h="8970" w="2991">
                  <a:moveTo>
                    <a:pt x="2133" y="1"/>
                  </a:moveTo>
                  <a:cubicBezTo>
                    <a:pt x="881" y="395"/>
                    <a:pt x="1" y="1438"/>
                    <a:pt x="1" y="2805"/>
                  </a:cubicBezTo>
                  <a:cubicBezTo>
                    <a:pt x="1" y="3964"/>
                    <a:pt x="765" y="5030"/>
                    <a:pt x="1831" y="5493"/>
                  </a:cubicBezTo>
                  <a:lnTo>
                    <a:pt x="1831" y="8969"/>
                  </a:lnTo>
                  <a:lnTo>
                    <a:pt x="2990" y="8969"/>
                  </a:lnTo>
                  <a:lnTo>
                    <a:pt x="2990" y="2504"/>
                  </a:lnTo>
                  <a:lnTo>
                    <a:pt x="2133" y="2504"/>
                  </a:lnTo>
                  <a:lnTo>
                    <a:pt x="21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76"/>
          <p:cNvGrpSpPr/>
          <p:nvPr/>
        </p:nvGrpSpPr>
        <p:grpSpPr>
          <a:xfrm>
            <a:off x="5240294" y="2712254"/>
            <a:ext cx="355101" cy="352218"/>
            <a:chOff x="3075107" y="3153624"/>
            <a:chExt cx="409009" cy="405688"/>
          </a:xfrm>
        </p:grpSpPr>
        <p:sp>
          <p:nvSpPr>
            <p:cNvPr id="1558" name="Google Shape;1558;p76"/>
            <p:cNvSpPr/>
            <p:nvPr/>
          </p:nvSpPr>
          <p:spPr>
            <a:xfrm>
              <a:off x="3262704" y="3172844"/>
              <a:ext cx="221412" cy="226732"/>
            </a:xfrm>
            <a:custGeom>
              <a:rect b="b" l="l" r="r" t="t"/>
              <a:pathLst>
                <a:path extrusionOk="0" h="7927" w="7741">
                  <a:moveTo>
                    <a:pt x="579" y="1"/>
                  </a:moveTo>
                  <a:lnTo>
                    <a:pt x="0" y="4242"/>
                  </a:lnTo>
                  <a:lnTo>
                    <a:pt x="579" y="7927"/>
                  </a:lnTo>
                  <a:lnTo>
                    <a:pt x="5516" y="7927"/>
                  </a:lnTo>
                  <a:cubicBezTo>
                    <a:pt x="6675" y="7927"/>
                    <a:pt x="7741" y="6953"/>
                    <a:pt x="7741" y="5702"/>
                  </a:cubicBezTo>
                  <a:cubicBezTo>
                    <a:pt x="7741" y="4450"/>
                    <a:pt x="6767" y="3477"/>
                    <a:pt x="5516" y="3477"/>
                  </a:cubicBezTo>
                  <a:cubicBezTo>
                    <a:pt x="5423" y="2133"/>
                    <a:pt x="4264" y="974"/>
                    <a:pt x="2897" y="974"/>
                  </a:cubicBezTo>
                  <a:cubicBezTo>
                    <a:pt x="2410" y="974"/>
                    <a:pt x="2040" y="1067"/>
                    <a:pt x="1646" y="1252"/>
                  </a:cubicBezTo>
                  <a:cubicBezTo>
                    <a:pt x="1460" y="766"/>
                    <a:pt x="1066" y="279"/>
                    <a:pt x="5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6"/>
            <p:cNvSpPr/>
            <p:nvPr/>
          </p:nvSpPr>
          <p:spPr>
            <a:xfrm>
              <a:off x="3075107" y="3153624"/>
              <a:ext cx="204193" cy="245953"/>
            </a:xfrm>
            <a:custGeom>
              <a:rect b="b" l="l" r="r" t="t"/>
              <a:pathLst>
                <a:path extrusionOk="0" h="8599" w="7139">
                  <a:moveTo>
                    <a:pt x="5215" y="1"/>
                  </a:moveTo>
                  <a:cubicBezTo>
                    <a:pt x="3291" y="1"/>
                    <a:pt x="1739" y="1530"/>
                    <a:pt x="1739" y="3384"/>
                  </a:cubicBezTo>
                  <a:cubicBezTo>
                    <a:pt x="1739" y="3662"/>
                    <a:pt x="1831" y="3964"/>
                    <a:pt x="1831" y="4149"/>
                  </a:cubicBezTo>
                  <a:cubicBezTo>
                    <a:pt x="858" y="4334"/>
                    <a:pt x="1" y="5308"/>
                    <a:pt x="1" y="6374"/>
                  </a:cubicBezTo>
                  <a:cubicBezTo>
                    <a:pt x="1" y="7625"/>
                    <a:pt x="1067" y="8599"/>
                    <a:pt x="2225" y="8599"/>
                  </a:cubicBezTo>
                  <a:lnTo>
                    <a:pt x="7138" y="8599"/>
                  </a:lnTo>
                  <a:lnTo>
                    <a:pt x="7138" y="673"/>
                  </a:lnTo>
                  <a:cubicBezTo>
                    <a:pt x="6559" y="186"/>
                    <a:pt x="5887" y="1"/>
                    <a:pt x="5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6"/>
            <p:cNvSpPr/>
            <p:nvPr/>
          </p:nvSpPr>
          <p:spPr>
            <a:xfrm>
              <a:off x="3177186" y="3487691"/>
              <a:ext cx="102111" cy="71621"/>
            </a:xfrm>
            <a:custGeom>
              <a:rect b="b" l="l" r="r" t="t"/>
              <a:pathLst>
                <a:path extrusionOk="0" h="2504" w="3570">
                  <a:moveTo>
                    <a:pt x="1924" y="1"/>
                  </a:moveTo>
                  <a:lnTo>
                    <a:pt x="0" y="974"/>
                  </a:lnTo>
                  <a:cubicBezTo>
                    <a:pt x="881" y="1924"/>
                    <a:pt x="2133" y="2504"/>
                    <a:pt x="3569" y="2504"/>
                  </a:cubicBezTo>
                  <a:lnTo>
                    <a:pt x="19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6"/>
            <p:cNvSpPr/>
            <p:nvPr/>
          </p:nvSpPr>
          <p:spPr>
            <a:xfrm>
              <a:off x="3144037" y="3412812"/>
              <a:ext cx="77599" cy="102769"/>
            </a:xfrm>
            <a:custGeom>
              <a:rect b="b" l="l" r="r" t="t"/>
              <a:pathLst>
                <a:path extrusionOk="0" h="3593" w="2713">
                  <a:moveTo>
                    <a:pt x="2712" y="0"/>
                  </a:moveTo>
                  <a:lnTo>
                    <a:pt x="1" y="394"/>
                  </a:lnTo>
                  <a:cubicBezTo>
                    <a:pt x="1" y="1646"/>
                    <a:pt x="487" y="2712"/>
                    <a:pt x="1159" y="3592"/>
                  </a:cubicBezTo>
                  <a:cubicBezTo>
                    <a:pt x="1646" y="3291"/>
                    <a:pt x="2133" y="3106"/>
                    <a:pt x="2712" y="2897"/>
                  </a:cubicBezTo>
                  <a:lnTo>
                    <a:pt x="27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6"/>
            <p:cNvSpPr/>
            <p:nvPr/>
          </p:nvSpPr>
          <p:spPr>
            <a:xfrm>
              <a:off x="3144037" y="3333270"/>
              <a:ext cx="94159" cy="90842"/>
            </a:xfrm>
            <a:custGeom>
              <a:rect b="b" l="l" r="r" t="t"/>
              <a:pathLst>
                <a:path extrusionOk="0" h="3176" w="3292">
                  <a:moveTo>
                    <a:pt x="1159" y="0"/>
                  </a:moveTo>
                  <a:cubicBezTo>
                    <a:pt x="487" y="858"/>
                    <a:pt x="1" y="2016"/>
                    <a:pt x="1" y="3175"/>
                  </a:cubicBezTo>
                  <a:lnTo>
                    <a:pt x="2318" y="3175"/>
                  </a:lnTo>
                  <a:lnTo>
                    <a:pt x="3292" y="278"/>
                  </a:lnTo>
                  <a:lnTo>
                    <a:pt x="11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6"/>
            <p:cNvSpPr/>
            <p:nvPr/>
          </p:nvSpPr>
          <p:spPr>
            <a:xfrm>
              <a:off x="3177186" y="3288852"/>
              <a:ext cx="102111" cy="63669"/>
            </a:xfrm>
            <a:custGeom>
              <a:rect b="b" l="l" r="r" t="t"/>
              <a:pathLst>
                <a:path extrusionOk="0" h="2226" w="3570">
                  <a:moveTo>
                    <a:pt x="3569" y="0"/>
                  </a:moveTo>
                  <a:cubicBezTo>
                    <a:pt x="2133" y="0"/>
                    <a:pt x="881" y="580"/>
                    <a:pt x="0" y="1553"/>
                  </a:cubicBezTo>
                  <a:cubicBezTo>
                    <a:pt x="487" y="1831"/>
                    <a:pt x="974" y="2017"/>
                    <a:pt x="1553" y="2225"/>
                  </a:cubicBezTo>
                  <a:lnTo>
                    <a:pt x="35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6"/>
            <p:cNvSpPr/>
            <p:nvPr/>
          </p:nvSpPr>
          <p:spPr>
            <a:xfrm>
              <a:off x="3279264" y="3487691"/>
              <a:ext cx="102111" cy="71621"/>
            </a:xfrm>
            <a:custGeom>
              <a:rect b="b" l="l" r="r" t="t"/>
              <a:pathLst>
                <a:path extrusionOk="0" h="2504" w="3570">
                  <a:moveTo>
                    <a:pt x="1646" y="1"/>
                  </a:moveTo>
                  <a:lnTo>
                    <a:pt x="0" y="2504"/>
                  </a:lnTo>
                  <a:cubicBezTo>
                    <a:pt x="1461" y="2504"/>
                    <a:pt x="2712" y="1924"/>
                    <a:pt x="3569" y="974"/>
                  </a:cubicBezTo>
                  <a:lnTo>
                    <a:pt x="16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6"/>
            <p:cNvSpPr/>
            <p:nvPr/>
          </p:nvSpPr>
          <p:spPr>
            <a:xfrm>
              <a:off x="3337583" y="3412812"/>
              <a:ext cx="76941" cy="102769"/>
            </a:xfrm>
            <a:custGeom>
              <a:rect b="b" l="l" r="r" t="t"/>
              <a:pathLst>
                <a:path extrusionOk="0" h="3593" w="2690">
                  <a:moveTo>
                    <a:pt x="1" y="0"/>
                  </a:moveTo>
                  <a:lnTo>
                    <a:pt x="1" y="2897"/>
                  </a:lnTo>
                  <a:cubicBezTo>
                    <a:pt x="580" y="3106"/>
                    <a:pt x="1067" y="3291"/>
                    <a:pt x="1530" y="3592"/>
                  </a:cubicBezTo>
                  <a:cubicBezTo>
                    <a:pt x="2226" y="2712"/>
                    <a:pt x="2689" y="1646"/>
                    <a:pt x="2689" y="394"/>
                  </a:cubicBez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6"/>
            <p:cNvSpPr/>
            <p:nvPr/>
          </p:nvSpPr>
          <p:spPr>
            <a:xfrm>
              <a:off x="3321022" y="3333270"/>
              <a:ext cx="93502" cy="90842"/>
            </a:xfrm>
            <a:custGeom>
              <a:rect b="b" l="l" r="r" t="t"/>
              <a:pathLst>
                <a:path extrusionOk="0" h="3176" w="3269">
                  <a:moveTo>
                    <a:pt x="2109" y="0"/>
                  </a:moveTo>
                  <a:lnTo>
                    <a:pt x="1" y="278"/>
                  </a:lnTo>
                  <a:lnTo>
                    <a:pt x="951" y="3175"/>
                  </a:lnTo>
                  <a:lnTo>
                    <a:pt x="3268" y="3175"/>
                  </a:lnTo>
                  <a:cubicBezTo>
                    <a:pt x="3268" y="2016"/>
                    <a:pt x="2805" y="858"/>
                    <a:pt x="21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6"/>
            <p:cNvSpPr/>
            <p:nvPr/>
          </p:nvSpPr>
          <p:spPr>
            <a:xfrm>
              <a:off x="3279264" y="3288852"/>
              <a:ext cx="102111" cy="63669"/>
            </a:xfrm>
            <a:custGeom>
              <a:rect b="b" l="l" r="r" t="t"/>
              <a:pathLst>
                <a:path extrusionOk="0" h="2226" w="3570">
                  <a:moveTo>
                    <a:pt x="0" y="0"/>
                  </a:moveTo>
                  <a:lnTo>
                    <a:pt x="2040" y="2225"/>
                  </a:lnTo>
                  <a:cubicBezTo>
                    <a:pt x="2619" y="2017"/>
                    <a:pt x="3106" y="1831"/>
                    <a:pt x="3569" y="1553"/>
                  </a:cubicBezTo>
                  <a:cubicBezTo>
                    <a:pt x="2712" y="580"/>
                    <a:pt x="1461"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6"/>
            <p:cNvSpPr/>
            <p:nvPr/>
          </p:nvSpPr>
          <p:spPr>
            <a:xfrm>
              <a:off x="3268653" y="3479081"/>
              <a:ext cx="68961" cy="80230"/>
            </a:xfrm>
            <a:custGeom>
              <a:rect b="b" l="l" r="r" t="t"/>
              <a:pathLst>
                <a:path extrusionOk="0" h="2805" w="2411">
                  <a:moveTo>
                    <a:pt x="1" y="1"/>
                  </a:moveTo>
                  <a:lnTo>
                    <a:pt x="371" y="2805"/>
                  </a:lnTo>
                  <a:cubicBezTo>
                    <a:pt x="1159" y="2805"/>
                    <a:pt x="1924" y="1947"/>
                    <a:pt x="2411" y="580"/>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6"/>
            <p:cNvSpPr/>
            <p:nvPr/>
          </p:nvSpPr>
          <p:spPr>
            <a:xfrm>
              <a:off x="3268653" y="3412812"/>
              <a:ext cx="79572" cy="82890"/>
            </a:xfrm>
            <a:custGeom>
              <a:rect b="b" l="l" r="r" t="t"/>
              <a:pathLst>
                <a:path extrusionOk="0" h="2898" w="2782">
                  <a:moveTo>
                    <a:pt x="1" y="0"/>
                  </a:moveTo>
                  <a:lnTo>
                    <a:pt x="371" y="2712"/>
                  </a:lnTo>
                  <a:cubicBezTo>
                    <a:pt x="1044" y="2712"/>
                    <a:pt x="1832" y="2804"/>
                    <a:pt x="2411" y="2897"/>
                  </a:cubicBezTo>
                  <a:cubicBezTo>
                    <a:pt x="2689" y="2225"/>
                    <a:pt x="2782" y="1367"/>
                    <a:pt x="2782" y="39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6"/>
            <p:cNvSpPr/>
            <p:nvPr/>
          </p:nvSpPr>
          <p:spPr>
            <a:xfrm>
              <a:off x="3268653" y="3349831"/>
              <a:ext cx="79572" cy="74281"/>
            </a:xfrm>
            <a:custGeom>
              <a:rect b="b" l="l" r="r" t="t"/>
              <a:pathLst>
                <a:path extrusionOk="0" h="2597" w="2782">
                  <a:moveTo>
                    <a:pt x="1" y="1"/>
                  </a:moveTo>
                  <a:lnTo>
                    <a:pt x="371" y="2596"/>
                  </a:lnTo>
                  <a:lnTo>
                    <a:pt x="2782" y="2596"/>
                  </a:lnTo>
                  <a:cubicBezTo>
                    <a:pt x="2782" y="1739"/>
                    <a:pt x="2689" y="858"/>
                    <a:pt x="2411" y="93"/>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6"/>
            <p:cNvSpPr/>
            <p:nvPr/>
          </p:nvSpPr>
          <p:spPr>
            <a:xfrm>
              <a:off x="3268653" y="3288852"/>
              <a:ext cx="68961" cy="71621"/>
            </a:xfrm>
            <a:custGeom>
              <a:rect b="b" l="l" r="r" t="t"/>
              <a:pathLst>
                <a:path extrusionOk="0" h="2504" w="2411">
                  <a:moveTo>
                    <a:pt x="371" y="0"/>
                  </a:moveTo>
                  <a:lnTo>
                    <a:pt x="1" y="1252"/>
                  </a:lnTo>
                  <a:lnTo>
                    <a:pt x="371" y="2503"/>
                  </a:lnTo>
                  <a:cubicBezTo>
                    <a:pt x="1044" y="2503"/>
                    <a:pt x="1832" y="2411"/>
                    <a:pt x="2411" y="2225"/>
                  </a:cubicBezTo>
                  <a:cubicBezTo>
                    <a:pt x="1924" y="858"/>
                    <a:pt x="1159" y="0"/>
                    <a:pt x="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6"/>
            <p:cNvSpPr/>
            <p:nvPr/>
          </p:nvSpPr>
          <p:spPr>
            <a:xfrm>
              <a:off x="3221604" y="3490350"/>
              <a:ext cx="57691" cy="68961"/>
            </a:xfrm>
            <a:custGeom>
              <a:rect b="b" l="l" r="r" t="t"/>
              <a:pathLst>
                <a:path extrusionOk="0" h="2411" w="2017">
                  <a:moveTo>
                    <a:pt x="2016" y="1"/>
                  </a:moveTo>
                  <a:cubicBezTo>
                    <a:pt x="1344" y="1"/>
                    <a:pt x="672" y="93"/>
                    <a:pt x="0" y="186"/>
                  </a:cubicBezTo>
                  <a:cubicBezTo>
                    <a:pt x="487" y="1553"/>
                    <a:pt x="1252" y="2411"/>
                    <a:pt x="2016" y="2411"/>
                  </a:cubicBezTo>
                  <a:lnTo>
                    <a:pt x="20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6"/>
            <p:cNvSpPr/>
            <p:nvPr/>
          </p:nvSpPr>
          <p:spPr>
            <a:xfrm>
              <a:off x="3210335" y="3424081"/>
              <a:ext cx="68961" cy="71621"/>
            </a:xfrm>
            <a:custGeom>
              <a:rect b="b" l="l" r="r" t="t"/>
              <a:pathLst>
                <a:path extrusionOk="0" h="2504" w="2411">
                  <a:moveTo>
                    <a:pt x="0" y="0"/>
                  </a:moveTo>
                  <a:cubicBezTo>
                    <a:pt x="0" y="973"/>
                    <a:pt x="93" y="1831"/>
                    <a:pt x="394" y="2503"/>
                  </a:cubicBezTo>
                  <a:cubicBezTo>
                    <a:pt x="1066" y="2410"/>
                    <a:pt x="1738" y="2318"/>
                    <a:pt x="2410" y="2318"/>
                  </a:cubicBezTo>
                  <a:lnTo>
                    <a:pt x="24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6"/>
            <p:cNvSpPr/>
            <p:nvPr/>
          </p:nvSpPr>
          <p:spPr>
            <a:xfrm>
              <a:off x="3221604" y="3288852"/>
              <a:ext cx="57691" cy="71621"/>
            </a:xfrm>
            <a:custGeom>
              <a:rect b="b" l="l" r="r" t="t"/>
              <a:pathLst>
                <a:path extrusionOk="0" h="2504" w="2017">
                  <a:moveTo>
                    <a:pt x="2016" y="0"/>
                  </a:moveTo>
                  <a:cubicBezTo>
                    <a:pt x="1252" y="0"/>
                    <a:pt x="487" y="858"/>
                    <a:pt x="0" y="2225"/>
                  </a:cubicBezTo>
                  <a:cubicBezTo>
                    <a:pt x="672" y="2411"/>
                    <a:pt x="1344" y="2503"/>
                    <a:pt x="2016" y="2503"/>
                  </a:cubicBezTo>
                  <a:lnTo>
                    <a:pt x="20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6"/>
            <p:cNvSpPr/>
            <p:nvPr/>
          </p:nvSpPr>
          <p:spPr>
            <a:xfrm>
              <a:off x="3210335" y="3352491"/>
              <a:ext cx="68961" cy="71621"/>
            </a:xfrm>
            <a:custGeom>
              <a:rect b="b" l="l" r="r" t="t"/>
              <a:pathLst>
                <a:path extrusionOk="0" h="2504" w="2411">
                  <a:moveTo>
                    <a:pt x="394" y="0"/>
                  </a:moveTo>
                  <a:cubicBezTo>
                    <a:pt x="93" y="765"/>
                    <a:pt x="0" y="1646"/>
                    <a:pt x="0" y="2503"/>
                  </a:cubicBezTo>
                  <a:lnTo>
                    <a:pt x="2410" y="2503"/>
                  </a:lnTo>
                  <a:lnTo>
                    <a:pt x="2410" y="278"/>
                  </a:lnTo>
                  <a:cubicBezTo>
                    <a:pt x="1738" y="278"/>
                    <a:pt x="1066" y="186"/>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76"/>
          <p:cNvGrpSpPr/>
          <p:nvPr/>
        </p:nvGrpSpPr>
        <p:grpSpPr>
          <a:xfrm>
            <a:off x="6409083" y="3702790"/>
            <a:ext cx="355125" cy="355102"/>
            <a:chOff x="4798486" y="3758147"/>
            <a:chExt cx="409036" cy="409009"/>
          </a:xfrm>
        </p:grpSpPr>
        <p:sp>
          <p:nvSpPr>
            <p:cNvPr id="1577" name="Google Shape;1577;p76"/>
            <p:cNvSpPr/>
            <p:nvPr/>
          </p:nvSpPr>
          <p:spPr>
            <a:xfrm>
              <a:off x="5011280" y="3758147"/>
              <a:ext cx="196242" cy="110720"/>
            </a:xfrm>
            <a:custGeom>
              <a:rect b="b" l="l" r="r" t="t"/>
              <a:pathLst>
                <a:path extrusionOk="0" h="3871" w="6861">
                  <a:moveTo>
                    <a:pt x="580" y="0"/>
                  </a:moveTo>
                  <a:lnTo>
                    <a:pt x="0" y="3871"/>
                  </a:lnTo>
                  <a:lnTo>
                    <a:pt x="6860" y="3291"/>
                  </a:lnTo>
                  <a:lnTo>
                    <a:pt x="68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6"/>
            <p:cNvSpPr/>
            <p:nvPr/>
          </p:nvSpPr>
          <p:spPr>
            <a:xfrm>
              <a:off x="4850855" y="3758147"/>
              <a:ext cx="177021" cy="110720"/>
            </a:xfrm>
            <a:custGeom>
              <a:rect b="b" l="l" r="r" t="t"/>
              <a:pathLst>
                <a:path extrusionOk="0" h="3871" w="6189">
                  <a:moveTo>
                    <a:pt x="1" y="0"/>
                  </a:moveTo>
                  <a:lnTo>
                    <a:pt x="1" y="3291"/>
                  </a:lnTo>
                  <a:lnTo>
                    <a:pt x="6189" y="3871"/>
                  </a:lnTo>
                  <a:lnTo>
                    <a:pt x="6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6"/>
            <p:cNvSpPr/>
            <p:nvPr/>
          </p:nvSpPr>
          <p:spPr>
            <a:xfrm>
              <a:off x="5011280" y="3852275"/>
              <a:ext cx="196242" cy="196213"/>
            </a:xfrm>
            <a:custGeom>
              <a:rect b="b" l="l" r="r" t="t"/>
              <a:pathLst>
                <a:path extrusionOk="0" h="6860" w="6861">
                  <a:moveTo>
                    <a:pt x="580" y="0"/>
                  </a:moveTo>
                  <a:lnTo>
                    <a:pt x="0" y="3476"/>
                  </a:lnTo>
                  <a:lnTo>
                    <a:pt x="580" y="6860"/>
                  </a:lnTo>
                  <a:lnTo>
                    <a:pt x="6860" y="6860"/>
                  </a:lnTo>
                  <a:lnTo>
                    <a:pt x="68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6"/>
            <p:cNvSpPr/>
            <p:nvPr/>
          </p:nvSpPr>
          <p:spPr>
            <a:xfrm>
              <a:off x="4850855" y="3852275"/>
              <a:ext cx="177021" cy="196213"/>
            </a:xfrm>
            <a:custGeom>
              <a:rect b="b" l="l" r="r" t="t"/>
              <a:pathLst>
                <a:path extrusionOk="0" h="6860" w="6189">
                  <a:moveTo>
                    <a:pt x="1" y="0"/>
                  </a:moveTo>
                  <a:lnTo>
                    <a:pt x="1" y="6860"/>
                  </a:lnTo>
                  <a:lnTo>
                    <a:pt x="6189" y="6860"/>
                  </a:lnTo>
                  <a:lnTo>
                    <a:pt x="61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6"/>
            <p:cNvSpPr/>
            <p:nvPr/>
          </p:nvSpPr>
          <p:spPr>
            <a:xfrm>
              <a:off x="4886664" y="3793928"/>
              <a:ext cx="27859" cy="22567"/>
            </a:xfrm>
            <a:custGeom>
              <a:rect b="b" l="l" r="r" t="t"/>
              <a:pathLst>
                <a:path extrusionOk="0" h="789" w="974">
                  <a:moveTo>
                    <a:pt x="0" y="1"/>
                  </a:moveTo>
                  <a:lnTo>
                    <a:pt x="0" y="789"/>
                  </a:lnTo>
                  <a:lnTo>
                    <a:pt x="974" y="789"/>
                  </a:lnTo>
                  <a:lnTo>
                    <a:pt x="9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6"/>
            <p:cNvSpPr/>
            <p:nvPr/>
          </p:nvSpPr>
          <p:spPr>
            <a:xfrm>
              <a:off x="4939033" y="3793928"/>
              <a:ext cx="25199" cy="22567"/>
            </a:xfrm>
            <a:custGeom>
              <a:rect b="b" l="l" r="r" t="t"/>
              <a:pathLst>
                <a:path extrusionOk="0" h="789" w="881">
                  <a:moveTo>
                    <a:pt x="0" y="1"/>
                  </a:moveTo>
                  <a:lnTo>
                    <a:pt x="0" y="789"/>
                  </a:lnTo>
                  <a:lnTo>
                    <a:pt x="881" y="789"/>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6"/>
            <p:cNvSpPr/>
            <p:nvPr/>
          </p:nvSpPr>
          <p:spPr>
            <a:xfrm>
              <a:off x="4988742" y="3793928"/>
              <a:ext cx="25199" cy="22567"/>
            </a:xfrm>
            <a:custGeom>
              <a:rect b="b" l="l" r="r" t="t"/>
              <a:pathLst>
                <a:path extrusionOk="0" h="789" w="881">
                  <a:moveTo>
                    <a:pt x="0" y="1"/>
                  </a:moveTo>
                  <a:lnTo>
                    <a:pt x="0" y="789"/>
                  </a:lnTo>
                  <a:lnTo>
                    <a:pt x="881" y="789"/>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6"/>
            <p:cNvSpPr/>
            <p:nvPr/>
          </p:nvSpPr>
          <p:spPr>
            <a:xfrm>
              <a:off x="4961571" y="3876787"/>
              <a:ext cx="192924" cy="108089"/>
            </a:xfrm>
            <a:custGeom>
              <a:rect b="b" l="l" r="r" t="t"/>
              <a:pathLst>
                <a:path extrusionOk="0" h="3779" w="6745">
                  <a:moveTo>
                    <a:pt x="579" y="1"/>
                  </a:moveTo>
                  <a:lnTo>
                    <a:pt x="0" y="3778"/>
                  </a:lnTo>
                  <a:lnTo>
                    <a:pt x="6744" y="3291"/>
                  </a:lnTo>
                  <a:lnTo>
                    <a:pt x="6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6"/>
            <p:cNvSpPr/>
            <p:nvPr/>
          </p:nvSpPr>
          <p:spPr>
            <a:xfrm>
              <a:off x="4798486" y="3876787"/>
              <a:ext cx="179681" cy="108089"/>
            </a:xfrm>
            <a:custGeom>
              <a:rect b="b" l="l" r="r" t="t"/>
              <a:pathLst>
                <a:path extrusionOk="0" h="3779" w="6282">
                  <a:moveTo>
                    <a:pt x="1" y="1"/>
                  </a:moveTo>
                  <a:lnTo>
                    <a:pt x="1" y="3291"/>
                  </a:lnTo>
                  <a:lnTo>
                    <a:pt x="6281" y="3778"/>
                  </a:lnTo>
                  <a:lnTo>
                    <a:pt x="6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6"/>
            <p:cNvSpPr/>
            <p:nvPr/>
          </p:nvSpPr>
          <p:spPr>
            <a:xfrm>
              <a:off x="4961571" y="3970915"/>
              <a:ext cx="192924" cy="196242"/>
            </a:xfrm>
            <a:custGeom>
              <a:rect b="b" l="l" r="r" t="t"/>
              <a:pathLst>
                <a:path extrusionOk="0" h="6861" w="6745">
                  <a:moveTo>
                    <a:pt x="579" y="0"/>
                  </a:moveTo>
                  <a:lnTo>
                    <a:pt x="0" y="3384"/>
                  </a:lnTo>
                  <a:lnTo>
                    <a:pt x="579" y="6860"/>
                  </a:lnTo>
                  <a:lnTo>
                    <a:pt x="6744" y="6860"/>
                  </a:lnTo>
                  <a:lnTo>
                    <a:pt x="67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6"/>
            <p:cNvSpPr/>
            <p:nvPr/>
          </p:nvSpPr>
          <p:spPr>
            <a:xfrm>
              <a:off x="4798486" y="3970915"/>
              <a:ext cx="179681" cy="196242"/>
            </a:xfrm>
            <a:custGeom>
              <a:rect b="b" l="l" r="r" t="t"/>
              <a:pathLst>
                <a:path extrusionOk="0" h="6861" w="6282">
                  <a:moveTo>
                    <a:pt x="1" y="0"/>
                  </a:moveTo>
                  <a:lnTo>
                    <a:pt x="1" y="6860"/>
                  </a:lnTo>
                  <a:lnTo>
                    <a:pt x="6281" y="6860"/>
                  </a:lnTo>
                  <a:lnTo>
                    <a:pt x="62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6"/>
            <p:cNvSpPr/>
            <p:nvPr/>
          </p:nvSpPr>
          <p:spPr>
            <a:xfrm>
              <a:off x="4836955" y="3909936"/>
              <a:ext cx="25199" cy="25227"/>
            </a:xfrm>
            <a:custGeom>
              <a:rect b="b" l="l" r="r" t="t"/>
              <a:pathLst>
                <a:path extrusionOk="0" h="882" w="881">
                  <a:moveTo>
                    <a:pt x="0" y="0"/>
                  </a:moveTo>
                  <a:lnTo>
                    <a:pt x="0" y="881"/>
                  </a:lnTo>
                  <a:lnTo>
                    <a:pt x="881" y="881"/>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6"/>
            <p:cNvSpPr/>
            <p:nvPr/>
          </p:nvSpPr>
          <p:spPr>
            <a:xfrm>
              <a:off x="4886664" y="3909936"/>
              <a:ext cx="27859" cy="25227"/>
            </a:xfrm>
            <a:custGeom>
              <a:rect b="b" l="l" r="r" t="t"/>
              <a:pathLst>
                <a:path extrusionOk="0" h="882" w="974">
                  <a:moveTo>
                    <a:pt x="0" y="0"/>
                  </a:moveTo>
                  <a:lnTo>
                    <a:pt x="0" y="881"/>
                  </a:lnTo>
                  <a:lnTo>
                    <a:pt x="974" y="881"/>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6"/>
            <p:cNvSpPr/>
            <p:nvPr/>
          </p:nvSpPr>
          <p:spPr>
            <a:xfrm>
              <a:off x="4939033" y="3909936"/>
              <a:ext cx="25199" cy="25227"/>
            </a:xfrm>
            <a:custGeom>
              <a:rect b="b" l="l" r="r" t="t"/>
              <a:pathLst>
                <a:path extrusionOk="0" h="882" w="881">
                  <a:moveTo>
                    <a:pt x="0" y="0"/>
                  </a:moveTo>
                  <a:lnTo>
                    <a:pt x="0" y="881"/>
                  </a:lnTo>
                  <a:lnTo>
                    <a:pt x="881" y="881"/>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6"/>
            <p:cNvSpPr/>
            <p:nvPr/>
          </p:nvSpPr>
          <p:spPr>
            <a:xfrm>
              <a:off x="4988742" y="4056433"/>
              <a:ext cx="129941" cy="22539"/>
            </a:xfrm>
            <a:custGeom>
              <a:rect b="b" l="l" r="r" t="t"/>
              <a:pathLst>
                <a:path extrusionOk="0" h="788" w="4543">
                  <a:moveTo>
                    <a:pt x="0" y="0"/>
                  </a:moveTo>
                  <a:lnTo>
                    <a:pt x="0" y="788"/>
                  </a:lnTo>
                  <a:lnTo>
                    <a:pt x="4543" y="788"/>
                  </a:lnTo>
                  <a:lnTo>
                    <a:pt x="45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6"/>
            <p:cNvSpPr/>
            <p:nvPr/>
          </p:nvSpPr>
          <p:spPr>
            <a:xfrm>
              <a:off x="4836955" y="4056433"/>
              <a:ext cx="127281" cy="22539"/>
            </a:xfrm>
            <a:custGeom>
              <a:rect b="b" l="l" r="r" t="t"/>
              <a:pathLst>
                <a:path extrusionOk="0" h="788" w="4450">
                  <a:moveTo>
                    <a:pt x="0" y="0"/>
                  </a:moveTo>
                  <a:lnTo>
                    <a:pt x="0" y="788"/>
                  </a:lnTo>
                  <a:lnTo>
                    <a:pt x="4450" y="788"/>
                  </a:lnTo>
                  <a:lnTo>
                    <a:pt x="4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6"/>
            <p:cNvSpPr/>
            <p:nvPr/>
          </p:nvSpPr>
          <p:spPr>
            <a:xfrm>
              <a:off x="4836955" y="4004064"/>
              <a:ext cx="41788" cy="25199"/>
            </a:xfrm>
            <a:custGeom>
              <a:rect b="b" l="l" r="r" t="t"/>
              <a:pathLst>
                <a:path extrusionOk="0" h="881" w="1461">
                  <a:moveTo>
                    <a:pt x="0" y="0"/>
                  </a:moveTo>
                  <a:lnTo>
                    <a:pt x="0" y="881"/>
                  </a:lnTo>
                  <a:lnTo>
                    <a:pt x="1460" y="881"/>
                  </a:lnTo>
                  <a:lnTo>
                    <a:pt x="14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6"/>
            <p:cNvSpPr/>
            <p:nvPr/>
          </p:nvSpPr>
          <p:spPr>
            <a:xfrm>
              <a:off x="5074919" y="4004064"/>
              <a:ext cx="43762" cy="25199"/>
            </a:xfrm>
            <a:custGeom>
              <a:rect b="b" l="l" r="r" t="t"/>
              <a:pathLst>
                <a:path extrusionOk="0" h="881" w="1530">
                  <a:moveTo>
                    <a:pt x="0" y="0"/>
                  </a:moveTo>
                  <a:lnTo>
                    <a:pt x="0" y="881"/>
                  </a:lnTo>
                  <a:lnTo>
                    <a:pt x="1530" y="881"/>
                  </a:lnTo>
                  <a:lnTo>
                    <a:pt x="15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6"/>
            <p:cNvSpPr/>
            <p:nvPr/>
          </p:nvSpPr>
          <p:spPr>
            <a:xfrm>
              <a:off x="4836955" y="4106143"/>
              <a:ext cx="41788" cy="25199"/>
            </a:xfrm>
            <a:custGeom>
              <a:rect b="b" l="l" r="r" t="t"/>
              <a:pathLst>
                <a:path extrusionOk="0" h="881" w="1461">
                  <a:moveTo>
                    <a:pt x="0" y="0"/>
                  </a:moveTo>
                  <a:lnTo>
                    <a:pt x="0" y="881"/>
                  </a:lnTo>
                  <a:lnTo>
                    <a:pt x="1460" y="881"/>
                  </a:lnTo>
                  <a:lnTo>
                    <a:pt x="14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6"/>
            <p:cNvSpPr/>
            <p:nvPr/>
          </p:nvSpPr>
          <p:spPr>
            <a:xfrm>
              <a:off x="5074919" y="4106143"/>
              <a:ext cx="43762" cy="25199"/>
            </a:xfrm>
            <a:custGeom>
              <a:rect b="b" l="l" r="r" t="t"/>
              <a:pathLst>
                <a:path extrusionOk="0" h="881" w="1530">
                  <a:moveTo>
                    <a:pt x="0" y="0"/>
                  </a:moveTo>
                  <a:lnTo>
                    <a:pt x="0" y="881"/>
                  </a:lnTo>
                  <a:lnTo>
                    <a:pt x="1530" y="881"/>
                  </a:lnTo>
                  <a:lnTo>
                    <a:pt x="15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6"/>
            <p:cNvSpPr/>
            <p:nvPr/>
          </p:nvSpPr>
          <p:spPr>
            <a:xfrm>
              <a:off x="4969522" y="4004064"/>
              <a:ext cx="80230" cy="25199"/>
            </a:xfrm>
            <a:custGeom>
              <a:rect b="b" l="l" r="r" t="t"/>
              <a:pathLst>
                <a:path extrusionOk="0" h="881" w="2805">
                  <a:moveTo>
                    <a:pt x="301" y="0"/>
                  </a:moveTo>
                  <a:lnTo>
                    <a:pt x="0" y="487"/>
                  </a:lnTo>
                  <a:lnTo>
                    <a:pt x="301" y="881"/>
                  </a:lnTo>
                  <a:lnTo>
                    <a:pt x="2804" y="881"/>
                  </a:lnTo>
                  <a:lnTo>
                    <a:pt x="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6"/>
            <p:cNvSpPr/>
            <p:nvPr/>
          </p:nvSpPr>
          <p:spPr>
            <a:xfrm>
              <a:off x="4969522" y="4106143"/>
              <a:ext cx="80230" cy="25199"/>
            </a:xfrm>
            <a:custGeom>
              <a:rect b="b" l="l" r="r" t="t"/>
              <a:pathLst>
                <a:path extrusionOk="0" h="881" w="2805">
                  <a:moveTo>
                    <a:pt x="301" y="0"/>
                  </a:moveTo>
                  <a:lnTo>
                    <a:pt x="0" y="394"/>
                  </a:lnTo>
                  <a:lnTo>
                    <a:pt x="301" y="881"/>
                  </a:lnTo>
                  <a:lnTo>
                    <a:pt x="2804" y="881"/>
                  </a:lnTo>
                  <a:lnTo>
                    <a:pt x="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6"/>
            <p:cNvSpPr/>
            <p:nvPr/>
          </p:nvSpPr>
          <p:spPr>
            <a:xfrm>
              <a:off x="4905884" y="4004064"/>
              <a:ext cx="72279" cy="25199"/>
            </a:xfrm>
            <a:custGeom>
              <a:rect b="b" l="l" r="r" t="t"/>
              <a:pathLst>
                <a:path extrusionOk="0" h="881" w="2527">
                  <a:moveTo>
                    <a:pt x="0" y="0"/>
                  </a:moveTo>
                  <a:lnTo>
                    <a:pt x="0" y="881"/>
                  </a:lnTo>
                  <a:lnTo>
                    <a:pt x="2526" y="881"/>
                  </a:lnTo>
                  <a:lnTo>
                    <a:pt x="2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6"/>
            <p:cNvSpPr/>
            <p:nvPr/>
          </p:nvSpPr>
          <p:spPr>
            <a:xfrm>
              <a:off x="4905884" y="4106143"/>
              <a:ext cx="72279" cy="25199"/>
            </a:xfrm>
            <a:custGeom>
              <a:rect b="b" l="l" r="r" t="t"/>
              <a:pathLst>
                <a:path extrusionOk="0" h="881" w="2527">
                  <a:moveTo>
                    <a:pt x="0" y="0"/>
                  </a:moveTo>
                  <a:lnTo>
                    <a:pt x="0" y="881"/>
                  </a:lnTo>
                  <a:lnTo>
                    <a:pt x="2526" y="881"/>
                  </a:lnTo>
                  <a:lnTo>
                    <a:pt x="2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1" name="Google Shape;1601;p76"/>
          <p:cNvCxnSpPr>
            <a:stCxn id="1511" idx="1"/>
            <a:endCxn id="1516" idx="2"/>
          </p:cNvCxnSpPr>
          <p:nvPr/>
        </p:nvCxnSpPr>
        <p:spPr>
          <a:xfrm rot="-5400000">
            <a:off x="5507383" y="1805063"/>
            <a:ext cx="625200" cy="804300"/>
          </a:xfrm>
          <a:prstGeom prst="bentConnector2">
            <a:avLst/>
          </a:prstGeom>
          <a:noFill/>
          <a:ln cap="flat" cmpd="sng" w="9525">
            <a:solidFill>
              <a:schemeClr val="dk2"/>
            </a:solidFill>
            <a:prstDash val="solid"/>
            <a:round/>
            <a:headEnd len="med" w="med" type="none"/>
            <a:tailEnd len="med" w="med" type="none"/>
          </a:ln>
        </p:spPr>
      </p:cxnSp>
      <p:cxnSp>
        <p:nvCxnSpPr>
          <p:cNvPr id="1602" name="Google Shape;1602;p76"/>
          <p:cNvCxnSpPr>
            <a:stCxn id="1517" idx="2"/>
            <a:endCxn id="1514" idx="1"/>
          </p:cNvCxnSpPr>
          <p:nvPr/>
        </p:nvCxnSpPr>
        <p:spPr>
          <a:xfrm>
            <a:off x="6955196" y="1894926"/>
            <a:ext cx="800400" cy="624900"/>
          </a:xfrm>
          <a:prstGeom prst="bentConnector2">
            <a:avLst/>
          </a:prstGeom>
          <a:noFill/>
          <a:ln cap="flat" cmpd="sng" w="9525">
            <a:solidFill>
              <a:schemeClr val="dk2"/>
            </a:solidFill>
            <a:prstDash val="solid"/>
            <a:round/>
            <a:headEnd len="med" w="med" type="none"/>
            <a:tailEnd len="med" w="med" type="none"/>
          </a:ln>
        </p:spPr>
      </p:cxnSp>
      <p:cxnSp>
        <p:nvCxnSpPr>
          <p:cNvPr id="1603" name="Google Shape;1603;p76"/>
          <p:cNvCxnSpPr>
            <a:stCxn id="1514" idx="3"/>
            <a:endCxn id="1508" idx="2"/>
          </p:cNvCxnSpPr>
          <p:nvPr/>
        </p:nvCxnSpPr>
        <p:spPr>
          <a:xfrm rot="5400000">
            <a:off x="7043558" y="3168413"/>
            <a:ext cx="623400" cy="800400"/>
          </a:xfrm>
          <a:prstGeom prst="bentConnector2">
            <a:avLst/>
          </a:prstGeom>
          <a:noFill/>
          <a:ln cap="flat" cmpd="sng" w="9525">
            <a:solidFill>
              <a:schemeClr val="dk2"/>
            </a:solidFill>
            <a:prstDash val="solid"/>
            <a:round/>
            <a:headEnd len="med" w="med" type="none"/>
            <a:tailEnd len="med" w="med" type="none"/>
          </a:ln>
        </p:spPr>
      </p:cxnSp>
      <p:cxnSp>
        <p:nvCxnSpPr>
          <p:cNvPr id="1604" name="Google Shape;1604;p76"/>
          <p:cNvCxnSpPr>
            <a:stCxn id="1507" idx="2"/>
            <a:endCxn id="1511" idx="3"/>
          </p:cNvCxnSpPr>
          <p:nvPr/>
        </p:nvCxnSpPr>
        <p:spPr>
          <a:xfrm rot="10800000">
            <a:off x="5417691" y="3256826"/>
            <a:ext cx="804300" cy="623100"/>
          </a:xfrm>
          <a:prstGeom prst="bentConnector2">
            <a:avLst/>
          </a:prstGeom>
          <a:noFill/>
          <a:ln cap="flat" cmpd="sng" w="9525">
            <a:solidFill>
              <a:schemeClr val="dk2"/>
            </a:solidFill>
            <a:prstDash val="solid"/>
            <a:round/>
            <a:headEnd len="med" w="med" type="none"/>
            <a:tailEnd len="med" w="med" type="none"/>
          </a:ln>
        </p:spPr>
      </p:cxnSp>
      <p:pic>
        <p:nvPicPr>
          <p:cNvPr id="1605" name="Google Shape;1605;p76"/>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1606" name="Google Shape;1606;p76"/>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grpSp>
        <p:nvGrpSpPr>
          <p:cNvPr id="1611" name="Google Shape;1611;p77"/>
          <p:cNvGrpSpPr/>
          <p:nvPr/>
        </p:nvGrpSpPr>
        <p:grpSpPr>
          <a:xfrm>
            <a:off x="299286" y="189025"/>
            <a:ext cx="133205" cy="119344"/>
            <a:chOff x="222150" y="185025"/>
            <a:chExt cx="170100" cy="152400"/>
          </a:xfrm>
        </p:grpSpPr>
        <p:cxnSp>
          <p:nvCxnSpPr>
            <p:cNvPr id="1612" name="Google Shape;1612;p7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3" name="Google Shape;1613;p7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4" name="Google Shape;1614;p7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15" name="Google Shape;1615;p77"/>
          <p:cNvGrpSpPr/>
          <p:nvPr/>
        </p:nvGrpSpPr>
        <p:grpSpPr>
          <a:xfrm>
            <a:off x="286625" y="3999999"/>
            <a:ext cx="145867" cy="958251"/>
            <a:chOff x="286625" y="3923799"/>
            <a:chExt cx="145867" cy="958251"/>
          </a:xfrm>
        </p:grpSpPr>
        <p:sp>
          <p:nvSpPr>
            <p:cNvPr id="1616" name="Google Shape;1616;p7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7" name="Google Shape;1617;p77"/>
            <p:cNvGrpSpPr/>
            <p:nvPr/>
          </p:nvGrpSpPr>
          <p:grpSpPr>
            <a:xfrm>
              <a:off x="298112" y="4342643"/>
              <a:ext cx="110182" cy="126862"/>
              <a:chOff x="281100" y="2027800"/>
              <a:chExt cx="140700" cy="162000"/>
            </a:xfrm>
          </p:grpSpPr>
          <p:sp>
            <p:nvSpPr>
              <p:cNvPr id="1618" name="Google Shape;1618;p7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77"/>
              <p:cNvGrpSpPr/>
              <p:nvPr/>
            </p:nvGrpSpPr>
            <p:grpSpPr>
              <a:xfrm>
                <a:off x="308875" y="2088450"/>
                <a:ext cx="85200" cy="40700"/>
                <a:chOff x="308875" y="2087000"/>
                <a:chExt cx="85200" cy="40700"/>
              </a:xfrm>
            </p:grpSpPr>
            <p:cxnSp>
              <p:nvCxnSpPr>
                <p:cNvPr id="1620" name="Google Shape;1620;p7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21" name="Google Shape;1621;p7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22" name="Google Shape;1622;p77"/>
            <p:cNvGrpSpPr/>
            <p:nvPr/>
          </p:nvGrpSpPr>
          <p:grpSpPr>
            <a:xfrm>
              <a:off x="286625" y="3923799"/>
              <a:ext cx="133200" cy="133200"/>
              <a:chOff x="286625" y="3648899"/>
              <a:chExt cx="133200" cy="133200"/>
            </a:xfrm>
          </p:grpSpPr>
          <p:sp>
            <p:nvSpPr>
              <p:cNvPr id="1623" name="Google Shape;1623;p7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5" name="Google Shape;1625;p7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/SPLITTING OF DATA</a:t>
            </a:r>
            <a:endParaRPr/>
          </a:p>
        </p:txBody>
      </p:sp>
      <p:sp>
        <p:nvSpPr>
          <p:cNvPr id="1628" name="Google Shape;1628;p77"/>
          <p:cNvSpPr txBox="1"/>
          <p:nvPr/>
        </p:nvSpPr>
        <p:spPr>
          <a:xfrm>
            <a:off x="6152700" y="1835825"/>
            <a:ext cx="1771200" cy="3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/Training </a:t>
            </a:r>
            <a:endParaRPr b="1" sz="2000">
              <a:solidFill>
                <a:schemeClr val="dk2"/>
              </a:solidFill>
              <a:latin typeface="Oswald"/>
              <a:ea typeface="Oswald"/>
              <a:cs typeface="Oswald"/>
              <a:sym typeface="Oswald"/>
            </a:endParaRPr>
          </a:p>
        </p:txBody>
      </p:sp>
      <p:sp>
        <p:nvSpPr>
          <p:cNvPr id="1629" name="Google Shape;1629;p77"/>
          <p:cNvSpPr txBox="1"/>
          <p:nvPr/>
        </p:nvSpPr>
        <p:spPr>
          <a:xfrm>
            <a:off x="6152700" y="2954847"/>
            <a:ext cx="1771200" cy="3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/Validation</a:t>
            </a:r>
            <a:endParaRPr b="1" sz="2000">
              <a:solidFill>
                <a:schemeClr val="dk2"/>
              </a:solidFill>
              <a:latin typeface="Oswald"/>
              <a:ea typeface="Oswald"/>
              <a:cs typeface="Oswald"/>
              <a:sym typeface="Oswald"/>
            </a:endParaRPr>
          </a:p>
        </p:txBody>
      </p:sp>
      <p:sp>
        <p:nvSpPr>
          <p:cNvPr id="1630" name="Google Shape;1630;p77"/>
          <p:cNvSpPr txBox="1"/>
          <p:nvPr/>
        </p:nvSpPr>
        <p:spPr>
          <a:xfrm flipH="1">
            <a:off x="7860450" y="3534321"/>
            <a:ext cx="225600" cy="3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t/>
            </a:r>
            <a:endParaRPr>
              <a:solidFill>
                <a:schemeClr val="dk2"/>
              </a:solidFill>
              <a:latin typeface="Fira Code"/>
              <a:ea typeface="Fira Code"/>
              <a:cs typeface="Fira Code"/>
              <a:sym typeface="Fira Code"/>
            </a:endParaRPr>
          </a:p>
        </p:txBody>
      </p:sp>
      <p:sp>
        <p:nvSpPr>
          <p:cNvPr id="1631" name="Google Shape;1631;p77"/>
          <p:cNvSpPr/>
          <p:nvPr/>
        </p:nvSpPr>
        <p:spPr>
          <a:xfrm>
            <a:off x="6228900" y="1386050"/>
            <a:ext cx="176400" cy="176400"/>
          </a:xfrm>
          <a:prstGeom prst="ellipse">
            <a:avLst/>
          </a:prstGeom>
          <a:solidFill>
            <a:schemeClr val="accent3"/>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6228900" y="2481725"/>
            <a:ext cx="176400" cy="176400"/>
          </a:xfrm>
          <a:prstGeom prst="ellipse">
            <a:avLst/>
          </a:prstGeom>
          <a:solidFill>
            <a:schemeClr val="accen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a:hlinkClick action="ppaction://hlinksldjump" r:id="rId6"/>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6" name="Google Shape;1636;p77"/>
          <p:cNvGrpSpPr/>
          <p:nvPr/>
        </p:nvGrpSpPr>
        <p:grpSpPr>
          <a:xfrm>
            <a:off x="7819199" y="752550"/>
            <a:ext cx="604800" cy="147600"/>
            <a:chOff x="7688649" y="828750"/>
            <a:chExt cx="604800" cy="147600"/>
          </a:xfrm>
        </p:grpSpPr>
        <p:sp>
          <p:nvSpPr>
            <p:cNvPr id="1637" name="Google Shape;1637;p7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0" name="Google Shape;1640;p77"/>
          <p:cNvPicPr preferRelativeResize="0"/>
          <p:nvPr/>
        </p:nvPicPr>
        <p:blipFill>
          <a:blip r:embed="rId7">
            <a:alphaModFix/>
          </a:blip>
          <a:stretch>
            <a:fillRect/>
          </a:stretch>
        </p:blipFill>
        <p:spPr>
          <a:xfrm>
            <a:off x="1089400" y="1884975"/>
            <a:ext cx="3934950" cy="2115025"/>
          </a:xfrm>
          <a:prstGeom prst="rect">
            <a:avLst/>
          </a:prstGeom>
          <a:noFill/>
          <a:ln>
            <a:noFill/>
          </a:ln>
        </p:spPr>
      </p:pic>
      <p:grpSp>
        <p:nvGrpSpPr>
          <p:cNvPr id="1641" name="Google Shape;1641;p77"/>
          <p:cNvGrpSpPr/>
          <p:nvPr/>
        </p:nvGrpSpPr>
        <p:grpSpPr>
          <a:xfrm>
            <a:off x="7975912" y="1705700"/>
            <a:ext cx="341188" cy="341100"/>
            <a:chOff x="6258425" y="3842875"/>
            <a:chExt cx="341188" cy="341100"/>
          </a:xfrm>
        </p:grpSpPr>
        <p:sp>
          <p:nvSpPr>
            <p:cNvPr id="1642" name="Google Shape;1642;p77"/>
            <p:cNvSpPr/>
            <p:nvPr/>
          </p:nvSpPr>
          <p:spPr>
            <a:xfrm>
              <a:off x="6258552" y="3842896"/>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7"/>
            <p:cNvSpPr/>
            <p:nvPr/>
          </p:nvSpPr>
          <p:spPr>
            <a:xfrm rot="5400000">
              <a:off x="6258425" y="3842875"/>
              <a:ext cx="341100" cy="341100"/>
            </a:xfrm>
            <a:prstGeom prst="blockArc">
              <a:avLst>
                <a:gd fmla="val 10800000" name="adj1"/>
                <a:gd fmla="val 1089005" name="adj2"/>
                <a:gd fmla="val 12237" name="adj3"/>
              </a:avLst>
            </a:pr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77"/>
          <p:cNvGrpSpPr/>
          <p:nvPr/>
        </p:nvGrpSpPr>
        <p:grpSpPr>
          <a:xfrm>
            <a:off x="7975940" y="1255921"/>
            <a:ext cx="341117" cy="341118"/>
            <a:chOff x="7302302" y="2787683"/>
            <a:chExt cx="341117" cy="341118"/>
          </a:xfrm>
        </p:grpSpPr>
        <p:sp>
          <p:nvSpPr>
            <p:cNvPr id="1645" name="Google Shape;1645;p77"/>
            <p:cNvSpPr/>
            <p:nvPr/>
          </p:nvSpPr>
          <p:spPr>
            <a:xfrm>
              <a:off x="7302302" y="2787683"/>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7"/>
            <p:cNvSpPr/>
            <p:nvPr/>
          </p:nvSpPr>
          <p:spPr>
            <a:xfrm rot="5400000">
              <a:off x="7302319" y="2787701"/>
              <a:ext cx="341100" cy="341100"/>
            </a:xfrm>
            <a:prstGeom prst="blockArc">
              <a:avLst>
                <a:gd fmla="val 10800000" name="adj1"/>
                <a:gd fmla="val 18580932" name="adj2"/>
                <a:gd fmla="val 12799"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77"/>
          <p:cNvGrpSpPr/>
          <p:nvPr/>
        </p:nvGrpSpPr>
        <p:grpSpPr>
          <a:xfrm>
            <a:off x="7519390" y="1255926"/>
            <a:ext cx="341117" cy="341100"/>
            <a:chOff x="7302302" y="2359351"/>
            <a:chExt cx="341117" cy="341100"/>
          </a:xfrm>
        </p:grpSpPr>
        <p:sp>
          <p:nvSpPr>
            <p:cNvPr id="1648" name="Google Shape;1648;p77"/>
            <p:cNvSpPr/>
            <p:nvPr/>
          </p:nvSpPr>
          <p:spPr>
            <a:xfrm>
              <a:off x="7302302" y="2359364"/>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7"/>
            <p:cNvSpPr/>
            <p:nvPr/>
          </p:nvSpPr>
          <p:spPr>
            <a:xfrm rot="5400000">
              <a:off x="7302319" y="2359351"/>
              <a:ext cx="341100" cy="341100"/>
            </a:xfrm>
            <a:prstGeom prst="blockArc">
              <a:avLst>
                <a:gd fmla="val 10800000" name="adj1"/>
                <a:gd fmla="val 5632080" name="adj2"/>
                <a:gd fmla="val 11751" name="adj3"/>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77"/>
          <p:cNvGrpSpPr/>
          <p:nvPr/>
        </p:nvGrpSpPr>
        <p:grpSpPr>
          <a:xfrm>
            <a:off x="6242503" y="3600787"/>
            <a:ext cx="149188" cy="146531"/>
            <a:chOff x="3205015" y="3888056"/>
            <a:chExt cx="149188" cy="146531"/>
          </a:xfrm>
        </p:grpSpPr>
        <p:sp>
          <p:nvSpPr>
            <p:cNvPr id="1651" name="Google Shape;1651;p77"/>
            <p:cNvSpPr/>
            <p:nvPr/>
          </p:nvSpPr>
          <p:spPr>
            <a:xfrm>
              <a:off x="3262704" y="3888056"/>
              <a:ext cx="91499" cy="146531"/>
            </a:xfrm>
            <a:custGeom>
              <a:rect b="b" l="l" r="r" t="t"/>
              <a:pathLst>
                <a:path extrusionOk="0" h="5123" w="3199">
                  <a:moveTo>
                    <a:pt x="579" y="1"/>
                  </a:moveTo>
                  <a:lnTo>
                    <a:pt x="0" y="2619"/>
                  </a:lnTo>
                  <a:lnTo>
                    <a:pt x="579" y="5122"/>
                  </a:lnTo>
                  <a:cubicBezTo>
                    <a:pt x="2040" y="5122"/>
                    <a:pt x="3198" y="4056"/>
                    <a:pt x="3198" y="2619"/>
                  </a:cubicBezTo>
                  <a:cubicBezTo>
                    <a:pt x="3198" y="1159"/>
                    <a:pt x="2040" y="1"/>
                    <a:pt x="579" y="1"/>
                  </a:cubicBezTo>
                  <a:close/>
                </a:path>
              </a:pathLst>
            </a:custGeom>
            <a:solidFill>
              <a:srgbClr val="7E3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7"/>
            <p:cNvSpPr/>
            <p:nvPr/>
          </p:nvSpPr>
          <p:spPr>
            <a:xfrm>
              <a:off x="3205015" y="3888056"/>
              <a:ext cx="74281" cy="146531"/>
            </a:xfrm>
            <a:custGeom>
              <a:rect b="b" l="l" r="r" t="t"/>
              <a:pathLst>
                <a:path extrusionOk="0" h="5123" w="2597">
                  <a:moveTo>
                    <a:pt x="2596" y="1"/>
                  </a:moveTo>
                  <a:cubicBezTo>
                    <a:pt x="1160" y="1"/>
                    <a:pt x="1" y="1159"/>
                    <a:pt x="1" y="2619"/>
                  </a:cubicBezTo>
                  <a:cubicBezTo>
                    <a:pt x="1" y="4056"/>
                    <a:pt x="1160" y="5122"/>
                    <a:pt x="2596" y="5122"/>
                  </a:cubicBezTo>
                  <a:lnTo>
                    <a:pt x="2596" y="1"/>
                  </a:lnTo>
                  <a:close/>
                </a:path>
              </a:pathLst>
            </a:custGeom>
            <a:solidFill>
              <a:srgbClr val="E07A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77"/>
          <p:cNvSpPr txBox="1"/>
          <p:nvPr/>
        </p:nvSpPr>
        <p:spPr>
          <a:xfrm>
            <a:off x="6152700" y="3747325"/>
            <a:ext cx="188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/Testing</a:t>
            </a:r>
            <a:endParaRPr b="1" sz="2000">
              <a:solidFill>
                <a:schemeClr val="dk2"/>
              </a:solidFill>
              <a:latin typeface="Oswald"/>
              <a:ea typeface="Oswald"/>
              <a:cs typeface="Oswald"/>
              <a:sym typeface="Oswald"/>
            </a:endParaRPr>
          </a:p>
        </p:txBody>
      </p:sp>
      <p:pic>
        <p:nvPicPr>
          <p:cNvPr id="1654" name="Google Shape;1654;p77"/>
          <p:cNvPicPr preferRelativeResize="0"/>
          <p:nvPr/>
        </p:nvPicPr>
        <p:blipFill>
          <a:blip r:embed="rId8">
            <a:alphaModFix/>
          </a:blip>
          <a:stretch>
            <a:fillRect/>
          </a:stretch>
        </p:blipFill>
        <p:spPr>
          <a:xfrm>
            <a:off x="8558450" y="4399914"/>
            <a:ext cx="409024" cy="498560"/>
          </a:xfrm>
          <a:prstGeom prst="rect">
            <a:avLst/>
          </a:prstGeom>
          <a:noFill/>
          <a:ln>
            <a:noFill/>
          </a:ln>
        </p:spPr>
      </p:pic>
      <p:sp>
        <p:nvSpPr>
          <p:cNvPr id="1655" name="Google Shape;1655;p77"/>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grpSp>
        <p:nvGrpSpPr>
          <p:cNvPr id="1660" name="Google Shape;1660;p78"/>
          <p:cNvGrpSpPr/>
          <p:nvPr/>
        </p:nvGrpSpPr>
        <p:grpSpPr>
          <a:xfrm>
            <a:off x="299286" y="189025"/>
            <a:ext cx="133205" cy="119344"/>
            <a:chOff x="222150" y="185025"/>
            <a:chExt cx="170100" cy="152400"/>
          </a:xfrm>
        </p:grpSpPr>
        <p:cxnSp>
          <p:nvCxnSpPr>
            <p:cNvPr id="1661" name="Google Shape;1661;p7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62" name="Google Shape;1662;p7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63" name="Google Shape;1663;p7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64" name="Google Shape;1664;p78"/>
          <p:cNvGrpSpPr/>
          <p:nvPr/>
        </p:nvGrpSpPr>
        <p:grpSpPr>
          <a:xfrm>
            <a:off x="286625" y="3999999"/>
            <a:ext cx="145867" cy="958251"/>
            <a:chOff x="286625" y="3923799"/>
            <a:chExt cx="145867" cy="958251"/>
          </a:xfrm>
        </p:grpSpPr>
        <p:sp>
          <p:nvSpPr>
            <p:cNvPr id="1665" name="Google Shape;1665;p7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6" name="Google Shape;1666;p78"/>
            <p:cNvGrpSpPr/>
            <p:nvPr/>
          </p:nvGrpSpPr>
          <p:grpSpPr>
            <a:xfrm>
              <a:off x="298112" y="4342643"/>
              <a:ext cx="110182" cy="126862"/>
              <a:chOff x="281100" y="2027800"/>
              <a:chExt cx="140700" cy="162000"/>
            </a:xfrm>
          </p:grpSpPr>
          <p:sp>
            <p:nvSpPr>
              <p:cNvPr id="1667" name="Google Shape;1667;p7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8" name="Google Shape;1668;p78"/>
              <p:cNvGrpSpPr/>
              <p:nvPr/>
            </p:nvGrpSpPr>
            <p:grpSpPr>
              <a:xfrm>
                <a:off x="308875" y="2088450"/>
                <a:ext cx="85200" cy="40700"/>
                <a:chOff x="308875" y="2087000"/>
                <a:chExt cx="85200" cy="40700"/>
              </a:xfrm>
            </p:grpSpPr>
            <p:cxnSp>
              <p:nvCxnSpPr>
                <p:cNvPr id="1669" name="Google Shape;1669;p7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70" name="Google Shape;1670;p7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71" name="Google Shape;1671;p78"/>
            <p:cNvGrpSpPr/>
            <p:nvPr/>
          </p:nvGrpSpPr>
          <p:grpSpPr>
            <a:xfrm>
              <a:off x="286625" y="3923799"/>
              <a:ext cx="133200" cy="133200"/>
              <a:chOff x="286625" y="3648899"/>
              <a:chExt cx="133200" cy="133200"/>
            </a:xfrm>
          </p:grpSpPr>
          <p:sp>
            <p:nvSpPr>
              <p:cNvPr id="1672" name="Google Shape;1672;p7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4" name="Google Shape;1674;p7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8"/>
          <p:cNvSpPr txBox="1"/>
          <p:nvPr>
            <p:ph type="title"/>
          </p:nvPr>
        </p:nvSpPr>
        <p:spPr>
          <a:xfrm>
            <a:off x="70805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SCALING</a:t>
            </a:r>
            <a:endParaRPr/>
          </a:p>
        </p:txBody>
      </p:sp>
      <p:sp>
        <p:nvSpPr>
          <p:cNvPr id="1676" name="Google Shape;1676;p78">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8">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8">
            <a:hlinkClick action="ppaction://hlinksldjump" r:id="rId6"/>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78"/>
          <p:cNvGrpSpPr/>
          <p:nvPr/>
        </p:nvGrpSpPr>
        <p:grpSpPr>
          <a:xfrm>
            <a:off x="7819199" y="752550"/>
            <a:ext cx="604800" cy="147600"/>
            <a:chOff x="7688649" y="828750"/>
            <a:chExt cx="604800" cy="147600"/>
          </a:xfrm>
        </p:grpSpPr>
        <p:sp>
          <p:nvSpPr>
            <p:cNvPr id="1681" name="Google Shape;1681;p7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84" name="Google Shape;1684;p78"/>
          <p:cNvPicPr preferRelativeResize="0"/>
          <p:nvPr/>
        </p:nvPicPr>
        <p:blipFill>
          <a:blip r:embed="rId7">
            <a:alphaModFix/>
          </a:blip>
          <a:stretch>
            <a:fillRect/>
          </a:stretch>
        </p:blipFill>
        <p:spPr>
          <a:xfrm>
            <a:off x="1894288" y="1634950"/>
            <a:ext cx="4831425" cy="2357725"/>
          </a:xfrm>
          <a:prstGeom prst="rect">
            <a:avLst/>
          </a:prstGeom>
          <a:noFill/>
          <a:ln>
            <a:noFill/>
          </a:ln>
        </p:spPr>
      </p:pic>
      <p:pic>
        <p:nvPicPr>
          <p:cNvPr id="1685" name="Google Shape;1685;p78"/>
          <p:cNvPicPr preferRelativeResize="0"/>
          <p:nvPr/>
        </p:nvPicPr>
        <p:blipFill>
          <a:blip r:embed="rId8">
            <a:alphaModFix/>
          </a:blip>
          <a:stretch>
            <a:fillRect/>
          </a:stretch>
        </p:blipFill>
        <p:spPr>
          <a:xfrm>
            <a:off x="8558450" y="4399914"/>
            <a:ext cx="409024" cy="498560"/>
          </a:xfrm>
          <a:prstGeom prst="rect">
            <a:avLst/>
          </a:prstGeom>
          <a:noFill/>
          <a:ln>
            <a:noFill/>
          </a:ln>
        </p:spPr>
      </p:pic>
      <p:sp>
        <p:nvSpPr>
          <p:cNvPr id="1686" name="Google Shape;1686;p78"/>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grpSp>
        <p:nvGrpSpPr>
          <p:cNvPr id="1691" name="Google Shape;1691;p79"/>
          <p:cNvGrpSpPr/>
          <p:nvPr/>
        </p:nvGrpSpPr>
        <p:grpSpPr>
          <a:xfrm>
            <a:off x="299286" y="189025"/>
            <a:ext cx="133205" cy="119344"/>
            <a:chOff x="222150" y="185025"/>
            <a:chExt cx="170100" cy="152400"/>
          </a:xfrm>
        </p:grpSpPr>
        <p:cxnSp>
          <p:nvCxnSpPr>
            <p:cNvPr id="1692" name="Google Shape;1692;p7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93" name="Google Shape;1693;p7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94" name="Google Shape;1694;p7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95" name="Google Shape;1695;p79"/>
          <p:cNvGrpSpPr/>
          <p:nvPr/>
        </p:nvGrpSpPr>
        <p:grpSpPr>
          <a:xfrm>
            <a:off x="286625" y="3999999"/>
            <a:ext cx="145867" cy="958251"/>
            <a:chOff x="286625" y="3923799"/>
            <a:chExt cx="145867" cy="958251"/>
          </a:xfrm>
        </p:grpSpPr>
        <p:sp>
          <p:nvSpPr>
            <p:cNvPr id="1696" name="Google Shape;1696;p7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7" name="Google Shape;1697;p79"/>
            <p:cNvGrpSpPr/>
            <p:nvPr/>
          </p:nvGrpSpPr>
          <p:grpSpPr>
            <a:xfrm>
              <a:off x="298112" y="4342643"/>
              <a:ext cx="110182" cy="126862"/>
              <a:chOff x="281100" y="2027800"/>
              <a:chExt cx="140700" cy="162000"/>
            </a:xfrm>
          </p:grpSpPr>
          <p:sp>
            <p:nvSpPr>
              <p:cNvPr id="1698" name="Google Shape;1698;p7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9" name="Google Shape;1699;p79"/>
              <p:cNvGrpSpPr/>
              <p:nvPr/>
            </p:nvGrpSpPr>
            <p:grpSpPr>
              <a:xfrm>
                <a:off x="308875" y="2088450"/>
                <a:ext cx="85200" cy="40700"/>
                <a:chOff x="308875" y="2087000"/>
                <a:chExt cx="85200" cy="40700"/>
              </a:xfrm>
            </p:grpSpPr>
            <p:cxnSp>
              <p:nvCxnSpPr>
                <p:cNvPr id="1700" name="Google Shape;1700;p7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01" name="Google Shape;1701;p7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02" name="Google Shape;1702;p79"/>
            <p:cNvGrpSpPr/>
            <p:nvPr/>
          </p:nvGrpSpPr>
          <p:grpSpPr>
            <a:xfrm>
              <a:off x="286625" y="3923799"/>
              <a:ext cx="133200" cy="133200"/>
              <a:chOff x="286625" y="3648899"/>
              <a:chExt cx="133200" cy="133200"/>
            </a:xfrm>
          </p:grpSpPr>
          <p:sp>
            <p:nvSpPr>
              <p:cNvPr id="1703" name="Google Shape;1703;p7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05" name="Google Shape;1705;p79"/>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/ALGORITHMS</a:t>
            </a:r>
            <a:endParaRPr/>
          </a:p>
        </p:txBody>
      </p:sp>
      <p:sp>
        <p:nvSpPr>
          <p:cNvPr id="1706" name="Google Shape;1706;p79"/>
          <p:cNvSpPr txBox="1"/>
          <p:nvPr>
            <p:ph idx="2"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707" name="Google Shape;1707;p7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8" name="Google Shape;1708;p79"/>
          <p:cNvCxnSpPr/>
          <p:nvPr/>
        </p:nvCxnSpPr>
        <p:spPr>
          <a:xfrm>
            <a:off x="4285625" y="3749588"/>
            <a:ext cx="792600" cy="0"/>
          </a:xfrm>
          <a:prstGeom prst="straightConnector1">
            <a:avLst/>
          </a:prstGeom>
          <a:noFill/>
          <a:ln cap="flat" cmpd="sng" w="9525">
            <a:solidFill>
              <a:schemeClr val="dk2"/>
            </a:solidFill>
            <a:prstDash val="solid"/>
            <a:round/>
            <a:headEnd len="med" w="med" type="none"/>
            <a:tailEnd len="med" w="med" type="stealth"/>
          </a:ln>
        </p:spPr>
      </p:cxnSp>
      <p:grpSp>
        <p:nvGrpSpPr>
          <p:cNvPr id="1709" name="Google Shape;1709;p79"/>
          <p:cNvGrpSpPr/>
          <p:nvPr/>
        </p:nvGrpSpPr>
        <p:grpSpPr>
          <a:xfrm>
            <a:off x="5380450" y="1070563"/>
            <a:ext cx="2867518" cy="3002387"/>
            <a:chOff x="5380450" y="1070563"/>
            <a:chExt cx="2867518" cy="3002387"/>
          </a:xfrm>
        </p:grpSpPr>
        <p:sp>
          <p:nvSpPr>
            <p:cNvPr id="1710" name="Google Shape;1710;p79"/>
            <p:cNvSpPr/>
            <p:nvPr/>
          </p:nvSpPr>
          <p:spPr>
            <a:xfrm>
              <a:off x="6164625" y="1344650"/>
              <a:ext cx="1334100" cy="2405100"/>
            </a:xfrm>
            <a:prstGeom prst="roundRect">
              <a:avLst>
                <a:gd fmla="val 0" name="adj"/>
              </a:avLst>
            </a:prstGeom>
            <a:solidFill>
              <a:schemeClr val="accent6"/>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9"/>
            <p:cNvSpPr/>
            <p:nvPr/>
          </p:nvSpPr>
          <p:spPr>
            <a:xfrm>
              <a:off x="6298575" y="1546875"/>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9"/>
            <p:cNvSpPr/>
            <p:nvPr/>
          </p:nvSpPr>
          <p:spPr>
            <a:xfrm>
              <a:off x="6298575" y="2078800"/>
              <a:ext cx="1066200" cy="9999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9"/>
            <p:cNvSpPr/>
            <p:nvPr/>
          </p:nvSpPr>
          <p:spPr>
            <a:xfrm>
              <a:off x="6298575" y="3140800"/>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9"/>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79"/>
            <p:cNvGrpSpPr/>
            <p:nvPr/>
          </p:nvGrpSpPr>
          <p:grpSpPr>
            <a:xfrm>
              <a:off x="5380450" y="1200275"/>
              <a:ext cx="1386600" cy="449700"/>
              <a:chOff x="5270675" y="1411375"/>
              <a:chExt cx="1386600" cy="449700"/>
            </a:xfrm>
          </p:grpSpPr>
          <p:sp>
            <p:nvSpPr>
              <p:cNvPr id="1716" name="Google Shape;1716;p79"/>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9"/>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9"/>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9" name="Google Shape;1719;p79"/>
              <p:cNvGrpSpPr/>
              <p:nvPr/>
            </p:nvGrpSpPr>
            <p:grpSpPr>
              <a:xfrm>
                <a:off x="5794626" y="1542600"/>
                <a:ext cx="706512" cy="187247"/>
                <a:chOff x="5784976" y="732725"/>
                <a:chExt cx="706512" cy="187247"/>
              </a:xfrm>
            </p:grpSpPr>
            <p:sp>
              <p:nvSpPr>
                <p:cNvPr id="1720" name="Google Shape;1720;p79"/>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9"/>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9"/>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3" name="Google Shape;1723;p79"/>
            <p:cNvGrpSpPr/>
            <p:nvPr/>
          </p:nvGrpSpPr>
          <p:grpSpPr>
            <a:xfrm>
              <a:off x="6533820" y="2611181"/>
              <a:ext cx="1714149" cy="744321"/>
              <a:chOff x="6709845" y="3859168"/>
              <a:chExt cx="1714149" cy="744321"/>
            </a:xfrm>
          </p:grpSpPr>
          <p:grpSp>
            <p:nvGrpSpPr>
              <p:cNvPr id="1724" name="Google Shape;1724;p79"/>
              <p:cNvGrpSpPr/>
              <p:nvPr/>
            </p:nvGrpSpPr>
            <p:grpSpPr>
              <a:xfrm>
                <a:off x="6709845" y="3859168"/>
                <a:ext cx="1714149" cy="744321"/>
                <a:chOff x="6709845" y="3859168"/>
                <a:chExt cx="1714149" cy="744321"/>
              </a:xfrm>
            </p:grpSpPr>
            <p:sp>
              <p:nvSpPr>
                <p:cNvPr id="1725" name="Google Shape;1725;p79"/>
                <p:cNvSpPr/>
                <p:nvPr/>
              </p:nvSpPr>
              <p:spPr>
                <a:xfrm>
                  <a:off x="6709845" y="3859168"/>
                  <a:ext cx="1714149" cy="744321"/>
                </a:xfrm>
                <a:custGeom>
                  <a:rect b="b" l="l" r="r" t="t"/>
                  <a:pathLst>
                    <a:path extrusionOk="0" h="13295" w="30618">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9"/>
                <p:cNvSpPr/>
                <p:nvPr/>
              </p:nvSpPr>
              <p:spPr>
                <a:xfrm>
                  <a:off x="6913802" y="4007811"/>
                  <a:ext cx="309765" cy="164260"/>
                </a:xfrm>
                <a:custGeom>
                  <a:rect b="b" l="l" r="r" t="t"/>
                  <a:pathLst>
                    <a:path extrusionOk="0" h="2934" w="5533">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9"/>
                <p:cNvSpPr/>
                <p:nvPr/>
              </p:nvSpPr>
              <p:spPr>
                <a:xfrm>
                  <a:off x="6899134" y="3993367"/>
                  <a:ext cx="193092" cy="193484"/>
                </a:xfrm>
                <a:custGeom>
                  <a:rect b="b" l="l" r="r" t="t"/>
                  <a:pathLst>
                    <a:path extrusionOk="0" h="3456" w="3449">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9"/>
                <p:cNvSpPr/>
                <p:nvPr/>
              </p:nvSpPr>
              <p:spPr>
                <a:xfrm>
                  <a:off x="6927239" y="4021584"/>
                  <a:ext cx="136883" cy="136771"/>
                </a:xfrm>
                <a:custGeom>
                  <a:rect b="b" l="l" r="r" t="t"/>
                  <a:pathLst>
                    <a:path extrusionOk="0" h="2443" w="2445">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9"/>
                <p:cNvSpPr/>
                <p:nvPr/>
              </p:nvSpPr>
              <p:spPr>
                <a:xfrm>
                  <a:off x="6913802" y="4290541"/>
                  <a:ext cx="309765" cy="164316"/>
                </a:xfrm>
                <a:custGeom>
                  <a:rect b="b" l="l" r="r" t="t"/>
                  <a:pathLst>
                    <a:path extrusionOk="0" h="2935" w="5533">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9"/>
                <p:cNvSpPr/>
                <p:nvPr/>
              </p:nvSpPr>
              <p:spPr>
                <a:xfrm>
                  <a:off x="7041282" y="4276097"/>
                  <a:ext cx="193428" cy="193484"/>
                </a:xfrm>
                <a:custGeom>
                  <a:rect b="b" l="l" r="r" t="t"/>
                  <a:pathLst>
                    <a:path extrusionOk="0" h="3456" w="3455">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9"/>
                <p:cNvSpPr/>
                <p:nvPr/>
              </p:nvSpPr>
              <p:spPr>
                <a:xfrm>
                  <a:off x="7069779" y="4304314"/>
                  <a:ext cx="136491" cy="136771"/>
                </a:xfrm>
                <a:custGeom>
                  <a:rect b="b" l="l" r="r" t="t"/>
                  <a:pathLst>
                    <a:path extrusionOk="0" h="2443" w="2438">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9"/>
                <p:cNvSpPr/>
                <p:nvPr/>
              </p:nvSpPr>
              <p:spPr>
                <a:xfrm>
                  <a:off x="7455972" y="4025727"/>
                  <a:ext cx="115385" cy="114993"/>
                </a:xfrm>
                <a:custGeom>
                  <a:rect b="b" l="l" r="r" t="t"/>
                  <a:pathLst>
                    <a:path extrusionOk="0" h="2054" w="2061">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9"/>
                <p:cNvSpPr/>
                <p:nvPr/>
              </p:nvSpPr>
              <p:spPr>
                <a:xfrm>
                  <a:off x="7455972" y="4315231"/>
                  <a:ext cx="115385" cy="114993"/>
                </a:xfrm>
                <a:custGeom>
                  <a:rect b="b" l="l" r="r" t="t"/>
                  <a:pathLst>
                    <a:path extrusionOk="0" h="2054" w="2061">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79"/>
              <p:cNvGrpSpPr/>
              <p:nvPr/>
            </p:nvGrpSpPr>
            <p:grpSpPr>
              <a:xfrm>
                <a:off x="7629944" y="4025885"/>
                <a:ext cx="545407" cy="410286"/>
                <a:chOff x="7629944" y="4025885"/>
                <a:chExt cx="545407" cy="410286"/>
              </a:xfrm>
            </p:grpSpPr>
            <p:sp>
              <p:nvSpPr>
                <p:cNvPr id="1735" name="Google Shape;1735;p79"/>
                <p:cNvSpPr/>
                <p:nvPr/>
              </p:nvSpPr>
              <p:spPr>
                <a:xfrm>
                  <a:off x="7629952" y="4025885"/>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9"/>
                <p:cNvSpPr/>
                <p:nvPr/>
              </p:nvSpPr>
              <p:spPr>
                <a:xfrm>
                  <a:off x="7629952" y="4309442"/>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9"/>
                <p:cNvSpPr/>
                <p:nvPr/>
              </p:nvSpPr>
              <p:spPr>
                <a:xfrm>
                  <a:off x="7629944" y="4107719"/>
                  <a:ext cx="367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9"/>
                <p:cNvSpPr/>
                <p:nvPr/>
              </p:nvSpPr>
              <p:spPr>
                <a:xfrm>
                  <a:off x="7629945" y="4389971"/>
                  <a:ext cx="460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9" name="Google Shape;1739;p79"/>
            <p:cNvGrpSpPr/>
            <p:nvPr/>
          </p:nvGrpSpPr>
          <p:grpSpPr>
            <a:xfrm>
              <a:off x="5573850" y="3355500"/>
              <a:ext cx="381600" cy="356700"/>
              <a:chOff x="1062200" y="3366813"/>
              <a:chExt cx="381600" cy="356700"/>
            </a:xfrm>
          </p:grpSpPr>
          <p:sp>
            <p:nvSpPr>
              <p:cNvPr id="1740" name="Google Shape;1740;p79"/>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1" name="Google Shape;1741;p79"/>
              <p:cNvGrpSpPr/>
              <p:nvPr/>
            </p:nvGrpSpPr>
            <p:grpSpPr>
              <a:xfrm>
                <a:off x="1138484" y="3433275"/>
                <a:ext cx="229200" cy="229200"/>
                <a:chOff x="955447" y="3891500"/>
                <a:chExt cx="229200" cy="229200"/>
              </a:xfrm>
            </p:grpSpPr>
            <p:sp>
              <p:nvSpPr>
                <p:cNvPr id="1742" name="Google Shape;1742;p79"/>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9"/>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4" name="Google Shape;1744;p79"/>
            <p:cNvGrpSpPr/>
            <p:nvPr/>
          </p:nvGrpSpPr>
          <p:grpSpPr>
            <a:xfrm rot="5400000">
              <a:off x="5462261" y="2839775"/>
              <a:ext cx="604800" cy="147600"/>
              <a:chOff x="7688649" y="828750"/>
              <a:chExt cx="604800" cy="147600"/>
            </a:xfrm>
          </p:grpSpPr>
          <p:sp>
            <p:nvSpPr>
              <p:cNvPr id="1745" name="Google Shape;1745;p7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48" name="Google Shape;1748;p7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9">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1" name="Google Shape;1751;p79"/>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1752" name="Google Shape;1752;p79"/>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grpSp>
        <p:nvGrpSpPr>
          <p:cNvPr id="1757" name="Google Shape;1757;p80"/>
          <p:cNvGrpSpPr/>
          <p:nvPr/>
        </p:nvGrpSpPr>
        <p:grpSpPr>
          <a:xfrm>
            <a:off x="299286" y="189025"/>
            <a:ext cx="133205" cy="119344"/>
            <a:chOff x="222150" y="185025"/>
            <a:chExt cx="170100" cy="152400"/>
          </a:xfrm>
        </p:grpSpPr>
        <p:cxnSp>
          <p:nvCxnSpPr>
            <p:cNvPr id="1758" name="Google Shape;1758;p80"/>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759" name="Google Shape;1759;p80"/>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760" name="Google Shape;1760;p80"/>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761" name="Google Shape;1761;p80"/>
          <p:cNvGrpSpPr/>
          <p:nvPr/>
        </p:nvGrpSpPr>
        <p:grpSpPr>
          <a:xfrm>
            <a:off x="286625" y="3999999"/>
            <a:ext cx="145867" cy="958251"/>
            <a:chOff x="286625" y="3923799"/>
            <a:chExt cx="145867" cy="958251"/>
          </a:xfrm>
        </p:grpSpPr>
        <p:sp>
          <p:nvSpPr>
            <p:cNvPr id="1762" name="Google Shape;1762;p8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3" name="Google Shape;1763;p80"/>
            <p:cNvGrpSpPr/>
            <p:nvPr/>
          </p:nvGrpSpPr>
          <p:grpSpPr>
            <a:xfrm>
              <a:off x="298112" y="4342643"/>
              <a:ext cx="110182" cy="126862"/>
              <a:chOff x="281100" y="2027800"/>
              <a:chExt cx="140700" cy="162000"/>
            </a:xfrm>
          </p:grpSpPr>
          <p:sp>
            <p:nvSpPr>
              <p:cNvPr id="1764" name="Google Shape;1764;p8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5" name="Google Shape;1765;p80"/>
              <p:cNvGrpSpPr/>
              <p:nvPr/>
            </p:nvGrpSpPr>
            <p:grpSpPr>
              <a:xfrm>
                <a:off x="308875" y="2088450"/>
                <a:ext cx="85200" cy="40700"/>
                <a:chOff x="308875" y="2087000"/>
                <a:chExt cx="85200" cy="40700"/>
              </a:xfrm>
            </p:grpSpPr>
            <p:cxnSp>
              <p:nvCxnSpPr>
                <p:cNvPr id="1766" name="Google Shape;1766;p80"/>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767" name="Google Shape;1767;p80"/>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768" name="Google Shape;1768;p80"/>
            <p:cNvGrpSpPr/>
            <p:nvPr/>
          </p:nvGrpSpPr>
          <p:grpSpPr>
            <a:xfrm>
              <a:off x="286625" y="3923799"/>
              <a:ext cx="133200" cy="133200"/>
              <a:chOff x="286625" y="3648899"/>
              <a:chExt cx="133200" cy="133200"/>
            </a:xfrm>
          </p:grpSpPr>
          <p:sp>
            <p:nvSpPr>
              <p:cNvPr id="1769" name="Google Shape;1769;p8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8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71" name="Google Shape;1771;p8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80">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80"/>
          <p:cNvSpPr txBox="1"/>
          <p:nvPr>
            <p:ph type="title"/>
          </p:nvPr>
        </p:nvSpPr>
        <p:spPr>
          <a:xfrm>
            <a:off x="1796250" y="1266475"/>
            <a:ext cx="5854800" cy="130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700"/>
              <a:t>&lt;</a:t>
            </a:r>
            <a:r>
              <a:rPr lang="en" sz="6700"/>
              <a:t>Classification</a:t>
            </a:r>
            <a:r>
              <a:rPr lang="en" sz="6700"/>
              <a:t>&gt;</a:t>
            </a:r>
            <a:endParaRPr sz="6700"/>
          </a:p>
        </p:txBody>
      </p:sp>
      <p:sp>
        <p:nvSpPr>
          <p:cNvPr id="1774" name="Google Shape;1774;p80"/>
          <p:cNvSpPr txBox="1"/>
          <p:nvPr>
            <p:ph idx="1" type="subTitle"/>
          </p:nvPr>
        </p:nvSpPr>
        <p:spPr>
          <a:xfrm>
            <a:off x="2062200" y="2630600"/>
            <a:ext cx="5019600" cy="158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50">
                <a:solidFill>
                  <a:srgbClr val="2B3E51"/>
                </a:solidFill>
                <a:latin typeface="Open Sans"/>
                <a:ea typeface="Open Sans"/>
                <a:cs typeface="Open Sans"/>
                <a:sym typeface="Open Sans"/>
              </a:rPr>
              <a:t>  Classification is the process of recognizing, understanding, and grouping ideas and objects into preset categories or “sub-populations.” Using pre-categorized training datasets, machine learning programs use a variety of algorithms to classify future datasets into categories.</a:t>
            </a:r>
            <a:endParaRPr sz="1100"/>
          </a:p>
        </p:txBody>
      </p:sp>
      <p:grpSp>
        <p:nvGrpSpPr>
          <p:cNvPr id="1775" name="Google Shape;1775;p80"/>
          <p:cNvGrpSpPr/>
          <p:nvPr/>
        </p:nvGrpSpPr>
        <p:grpSpPr>
          <a:xfrm>
            <a:off x="2374376" y="2938925"/>
            <a:ext cx="4395247" cy="151849"/>
            <a:chOff x="2374371" y="2938926"/>
            <a:chExt cx="4395247" cy="151849"/>
          </a:xfrm>
        </p:grpSpPr>
        <p:sp>
          <p:nvSpPr>
            <p:cNvPr id="1776" name="Google Shape;1776;p80"/>
            <p:cNvSpPr/>
            <p:nvPr/>
          </p:nvSpPr>
          <p:spPr>
            <a:xfrm>
              <a:off x="2374371"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1777" name="Google Shape;1777;p80"/>
            <p:cNvSpPr/>
            <p:nvPr/>
          </p:nvSpPr>
          <p:spPr>
            <a:xfrm rot="10800000">
              <a:off x="6693296"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grpSp>
      <p:cxnSp>
        <p:nvCxnSpPr>
          <p:cNvPr id="1778" name="Google Shape;1778;p80"/>
          <p:cNvCxnSpPr/>
          <p:nvPr/>
        </p:nvCxnSpPr>
        <p:spPr>
          <a:xfrm>
            <a:off x="1089213" y="1266463"/>
            <a:ext cx="740100" cy="0"/>
          </a:xfrm>
          <a:prstGeom prst="straightConnector1">
            <a:avLst/>
          </a:prstGeom>
          <a:noFill/>
          <a:ln cap="flat" cmpd="sng" w="9525">
            <a:solidFill>
              <a:schemeClr val="dk2"/>
            </a:solidFill>
            <a:prstDash val="solid"/>
            <a:round/>
            <a:headEnd len="sm" w="sm" type="none"/>
            <a:tailEnd len="med" w="med" type="stealth"/>
          </a:ln>
        </p:spPr>
      </p:cxnSp>
      <p:cxnSp>
        <p:nvCxnSpPr>
          <p:cNvPr id="1779" name="Google Shape;1779;p80"/>
          <p:cNvCxnSpPr/>
          <p:nvPr/>
        </p:nvCxnSpPr>
        <p:spPr>
          <a:xfrm>
            <a:off x="7314663" y="3889713"/>
            <a:ext cx="740100" cy="0"/>
          </a:xfrm>
          <a:prstGeom prst="straightConnector1">
            <a:avLst/>
          </a:prstGeom>
          <a:noFill/>
          <a:ln cap="flat" cmpd="sng" w="9525">
            <a:solidFill>
              <a:schemeClr val="dk2"/>
            </a:solidFill>
            <a:prstDash val="solid"/>
            <a:round/>
            <a:headEnd len="sm" w="sm" type="none"/>
            <a:tailEnd len="med" w="med" type="stealth"/>
          </a:ln>
        </p:spPr>
      </p:cxnSp>
      <p:sp>
        <p:nvSpPr>
          <p:cNvPr id="1780" name="Google Shape;1780;p80">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80">
            <a:hlinkClick action="ppaction://hlinksldjump" r:id="rId6"/>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80">
            <a:hlinkClick action="ppaction://hlinksldjump" r:id="rId7"/>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3" name="Google Shape;1783;p80"/>
          <p:cNvPicPr preferRelativeResize="0"/>
          <p:nvPr/>
        </p:nvPicPr>
        <p:blipFill>
          <a:blip r:embed="rId8">
            <a:alphaModFix/>
          </a:blip>
          <a:stretch>
            <a:fillRect/>
          </a:stretch>
        </p:blipFill>
        <p:spPr>
          <a:xfrm>
            <a:off x="8558450" y="4399914"/>
            <a:ext cx="409024" cy="498560"/>
          </a:xfrm>
          <a:prstGeom prst="rect">
            <a:avLst/>
          </a:prstGeom>
          <a:noFill/>
          <a:ln>
            <a:noFill/>
          </a:ln>
        </p:spPr>
      </p:pic>
      <p:sp>
        <p:nvSpPr>
          <p:cNvPr id="1784" name="Google Shape;1784;p80"/>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63"/>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86" name="Google Shape;886;p63"/>
          <p:cNvSpPr txBox="1"/>
          <p:nvPr>
            <p:ph idx="2" type="title"/>
          </p:nvPr>
        </p:nvSpPr>
        <p:spPr>
          <a:xfrm>
            <a:off x="123562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87" name="Google Shape;887;p63"/>
          <p:cNvSpPr txBox="1"/>
          <p:nvPr>
            <p:ph idx="1" type="subTitle"/>
          </p:nvPr>
        </p:nvSpPr>
        <p:spPr>
          <a:xfrm>
            <a:off x="2138625" y="2033600"/>
            <a:ext cx="2336400" cy="7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ML?</a:t>
            </a:r>
            <a:endParaRPr/>
          </a:p>
          <a:p>
            <a:pPr indent="0" lvl="0" marL="0" rtl="0" algn="l">
              <a:spcBef>
                <a:spcPts val="0"/>
              </a:spcBef>
              <a:spcAft>
                <a:spcPts val="0"/>
              </a:spcAft>
              <a:buNone/>
            </a:pPr>
            <a:r>
              <a:rPr lang="en"/>
              <a:t>Applications</a:t>
            </a:r>
            <a:endParaRPr/>
          </a:p>
          <a:p>
            <a:pPr indent="0" lvl="0" marL="0" rtl="0" algn="l">
              <a:spcBef>
                <a:spcPts val="0"/>
              </a:spcBef>
              <a:spcAft>
                <a:spcPts val="0"/>
              </a:spcAft>
              <a:buNone/>
            </a:pPr>
            <a:r>
              <a:rPr lang="en"/>
              <a:t>Types of Data</a:t>
            </a:r>
            <a:endParaRPr/>
          </a:p>
          <a:p>
            <a:pPr indent="0" lvl="0" marL="0" rtl="0" algn="l">
              <a:spcBef>
                <a:spcPts val="0"/>
              </a:spcBef>
              <a:spcAft>
                <a:spcPts val="0"/>
              </a:spcAft>
              <a:buNone/>
            </a:pPr>
            <a:r>
              <a:rPr lang="en"/>
              <a:t>Data analysis &amp; processing</a:t>
            </a:r>
            <a:endParaRPr/>
          </a:p>
        </p:txBody>
      </p:sp>
      <p:sp>
        <p:nvSpPr>
          <p:cNvPr id="888" name="Google Shape;888;p63"/>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PROCESSING</a:t>
            </a:r>
            <a:endParaRPr/>
          </a:p>
        </p:txBody>
      </p:sp>
      <p:sp>
        <p:nvSpPr>
          <p:cNvPr id="889" name="Google Shape;889;p63"/>
          <p:cNvSpPr txBox="1"/>
          <p:nvPr>
            <p:ph idx="4" type="title"/>
          </p:nvPr>
        </p:nvSpPr>
        <p:spPr>
          <a:xfrm>
            <a:off x="473557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90" name="Google Shape;890;p63"/>
          <p:cNvSpPr txBox="1"/>
          <p:nvPr>
            <p:ph idx="5" type="subTitle"/>
          </p:nvPr>
        </p:nvSpPr>
        <p:spPr>
          <a:xfrm>
            <a:off x="5571975" y="2216300"/>
            <a:ext cx="2336400" cy="6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a:p>
            <a:pPr indent="0" lvl="0" marL="0" rtl="0" algn="l">
              <a:spcBef>
                <a:spcPts val="0"/>
              </a:spcBef>
              <a:spcAft>
                <a:spcPts val="0"/>
              </a:spcAft>
              <a:buNone/>
            </a:pPr>
            <a:r>
              <a:rPr lang="en"/>
              <a:t>Data cleaning</a:t>
            </a:r>
            <a:endParaRPr/>
          </a:p>
          <a:p>
            <a:pPr indent="0" lvl="0" marL="0" rtl="0" algn="l">
              <a:spcBef>
                <a:spcPts val="0"/>
              </a:spcBef>
              <a:spcAft>
                <a:spcPts val="0"/>
              </a:spcAft>
              <a:buNone/>
            </a:pPr>
            <a:r>
              <a:rPr lang="en"/>
              <a:t>Feature Engineering</a:t>
            </a:r>
            <a:endParaRPr/>
          </a:p>
          <a:p>
            <a:pPr indent="0" lvl="0" marL="0" rtl="0" algn="l">
              <a:spcBef>
                <a:spcPts val="0"/>
              </a:spcBef>
              <a:spcAft>
                <a:spcPts val="0"/>
              </a:spcAft>
              <a:buNone/>
            </a:pPr>
            <a:r>
              <a:rPr lang="en"/>
              <a:t>Data preparation</a:t>
            </a:r>
            <a:endParaRPr/>
          </a:p>
        </p:txBody>
      </p:sp>
      <p:sp>
        <p:nvSpPr>
          <p:cNvPr id="891" name="Google Shape;891;p63"/>
          <p:cNvSpPr txBox="1"/>
          <p:nvPr>
            <p:ph idx="6" type="title"/>
          </p:nvPr>
        </p:nvSpPr>
        <p:spPr>
          <a:xfrm>
            <a:off x="2138625" y="3069988"/>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/ALGORITHMS</a:t>
            </a:r>
            <a:endParaRPr/>
          </a:p>
        </p:txBody>
      </p:sp>
      <p:sp>
        <p:nvSpPr>
          <p:cNvPr id="892" name="Google Shape;892;p63"/>
          <p:cNvSpPr txBox="1"/>
          <p:nvPr>
            <p:ph idx="7" type="title"/>
          </p:nvPr>
        </p:nvSpPr>
        <p:spPr>
          <a:xfrm>
            <a:off x="1235625" y="306997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93" name="Google Shape;893;p63"/>
          <p:cNvSpPr txBox="1"/>
          <p:nvPr>
            <p:ph idx="8" type="subTitle"/>
          </p:nvPr>
        </p:nvSpPr>
        <p:spPr>
          <a:xfrm>
            <a:off x="2138625" y="3580326"/>
            <a:ext cx="2336400" cy="74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Classification</a:t>
            </a:r>
            <a:endParaRPr/>
          </a:p>
          <a:p>
            <a:pPr indent="0" lvl="0" marL="0" rtl="0" algn="l">
              <a:spcBef>
                <a:spcPts val="0"/>
              </a:spcBef>
              <a:spcAft>
                <a:spcPts val="0"/>
              </a:spcAft>
              <a:buNone/>
            </a:pPr>
            <a:r>
              <a:rPr lang="en"/>
              <a:t>Clustering</a:t>
            </a:r>
            <a:endParaRPr/>
          </a:p>
          <a:p>
            <a:pPr indent="0" lvl="0" marL="0" rtl="0" algn="l">
              <a:spcBef>
                <a:spcPts val="0"/>
              </a:spcBef>
              <a:spcAft>
                <a:spcPts val="0"/>
              </a:spcAft>
              <a:buNone/>
            </a:pPr>
            <a:r>
              <a:rPr lang="en"/>
              <a:t>Regression</a:t>
            </a:r>
            <a:endParaRPr/>
          </a:p>
        </p:txBody>
      </p:sp>
      <p:sp>
        <p:nvSpPr>
          <p:cNvPr id="894" name="Google Shape;894;p63"/>
          <p:cNvSpPr txBox="1"/>
          <p:nvPr>
            <p:ph idx="9" type="title"/>
          </p:nvPr>
        </p:nvSpPr>
        <p:spPr>
          <a:xfrm>
            <a:off x="5571975" y="3069988"/>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/SHAP AND ETHICS</a:t>
            </a:r>
            <a:endParaRPr/>
          </a:p>
        </p:txBody>
      </p:sp>
      <p:sp>
        <p:nvSpPr>
          <p:cNvPr id="895" name="Google Shape;895;p63"/>
          <p:cNvSpPr txBox="1"/>
          <p:nvPr>
            <p:ph idx="13" type="title"/>
          </p:nvPr>
        </p:nvSpPr>
        <p:spPr>
          <a:xfrm>
            <a:off x="4735575" y="306997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96" name="Google Shape;896;p63"/>
          <p:cNvSpPr txBox="1"/>
          <p:nvPr>
            <p:ph idx="14" type="subTitle"/>
          </p:nvPr>
        </p:nvSpPr>
        <p:spPr>
          <a:xfrm>
            <a:off x="5571975" y="3554675"/>
            <a:ext cx="2441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SHAP - model interpretation</a:t>
            </a:r>
            <a:endParaRPr/>
          </a:p>
          <a:p>
            <a:pPr indent="0" lvl="0" marL="0" rtl="0" algn="l">
              <a:spcBef>
                <a:spcPts val="0"/>
              </a:spcBef>
              <a:spcAft>
                <a:spcPts val="0"/>
              </a:spcAft>
              <a:buNone/>
            </a:pPr>
            <a:r>
              <a:rPr lang="en"/>
              <a:t>Data concerns</a:t>
            </a:r>
            <a:endParaRPr/>
          </a:p>
        </p:txBody>
      </p:sp>
      <p:sp>
        <p:nvSpPr>
          <p:cNvPr id="897" name="Google Shape;897;p63"/>
          <p:cNvSpPr txBox="1"/>
          <p:nvPr>
            <p:ph idx="15" type="title"/>
          </p:nvPr>
        </p:nvSpPr>
        <p:spPr>
          <a:xfrm>
            <a:off x="7962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grpSp>
        <p:nvGrpSpPr>
          <p:cNvPr id="898" name="Google Shape;898;p63"/>
          <p:cNvGrpSpPr/>
          <p:nvPr/>
        </p:nvGrpSpPr>
        <p:grpSpPr>
          <a:xfrm>
            <a:off x="299286" y="189025"/>
            <a:ext cx="133205" cy="119344"/>
            <a:chOff x="222150" y="185025"/>
            <a:chExt cx="170100" cy="152400"/>
          </a:xfrm>
        </p:grpSpPr>
        <p:cxnSp>
          <p:nvCxnSpPr>
            <p:cNvPr id="899" name="Google Shape;899;p6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00" name="Google Shape;900;p6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01" name="Google Shape;901;p6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902" name="Google Shape;902;p63"/>
          <p:cNvGrpSpPr/>
          <p:nvPr/>
        </p:nvGrpSpPr>
        <p:grpSpPr>
          <a:xfrm>
            <a:off x="286625" y="3999999"/>
            <a:ext cx="145867" cy="958251"/>
            <a:chOff x="286625" y="3923799"/>
            <a:chExt cx="145867" cy="958251"/>
          </a:xfrm>
        </p:grpSpPr>
        <p:sp>
          <p:nvSpPr>
            <p:cNvPr id="903" name="Google Shape;903;p6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63"/>
            <p:cNvGrpSpPr/>
            <p:nvPr/>
          </p:nvGrpSpPr>
          <p:grpSpPr>
            <a:xfrm>
              <a:off x="298112" y="4342643"/>
              <a:ext cx="110182" cy="126862"/>
              <a:chOff x="281100" y="2027800"/>
              <a:chExt cx="140700" cy="162000"/>
            </a:xfrm>
          </p:grpSpPr>
          <p:sp>
            <p:nvSpPr>
              <p:cNvPr id="905" name="Google Shape;905;p6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63"/>
              <p:cNvGrpSpPr/>
              <p:nvPr/>
            </p:nvGrpSpPr>
            <p:grpSpPr>
              <a:xfrm>
                <a:off x="308875" y="2088450"/>
                <a:ext cx="85200" cy="40700"/>
                <a:chOff x="308875" y="2087000"/>
                <a:chExt cx="85200" cy="40700"/>
              </a:xfrm>
            </p:grpSpPr>
            <p:cxnSp>
              <p:nvCxnSpPr>
                <p:cNvPr id="907" name="Google Shape;907;p6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6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909" name="Google Shape;909;p63"/>
            <p:cNvGrpSpPr/>
            <p:nvPr/>
          </p:nvGrpSpPr>
          <p:grpSpPr>
            <a:xfrm>
              <a:off x="286625" y="3923799"/>
              <a:ext cx="133200" cy="133200"/>
              <a:chOff x="286625" y="3648899"/>
              <a:chExt cx="133200" cy="133200"/>
            </a:xfrm>
          </p:grpSpPr>
          <p:sp>
            <p:nvSpPr>
              <p:cNvPr id="910" name="Google Shape;910;p6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12" name="Google Shape;912;p63"/>
          <p:cNvCxnSpPr/>
          <p:nvPr/>
        </p:nvCxnSpPr>
        <p:spPr>
          <a:xfrm>
            <a:off x="8176575" y="3529013"/>
            <a:ext cx="0" cy="740100"/>
          </a:xfrm>
          <a:prstGeom prst="straightConnector1">
            <a:avLst/>
          </a:prstGeom>
          <a:noFill/>
          <a:ln cap="flat" cmpd="sng" w="9525">
            <a:solidFill>
              <a:schemeClr val="dk2"/>
            </a:solidFill>
            <a:prstDash val="solid"/>
            <a:round/>
            <a:headEnd len="med" w="med" type="none"/>
            <a:tailEnd len="med" w="med" type="stealth"/>
          </a:ln>
        </p:spPr>
      </p:cxnSp>
      <p:sp>
        <p:nvSpPr>
          <p:cNvPr id="913" name="Google Shape;913;p63"/>
          <p:cNvSpPr/>
          <p:nvPr/>
        </p:nvSpPr>
        <p:spPr>
          <a:xfrm>
            <a:off x="186279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914" name="Google Shape;914;p63"/>
          <p:cNvSpPr/>
          <p:nvPr/>
        </p:nvSpPr>
        <p:spPr>
          <a:xfrm>
            <a:off x="1862796" y="382315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915" name="Google Shape;915;p63"/>
          <p:cNvSpPr/>
          <p:nvPr/>
        </p:nvSpPr>
        <p:spPr>
          <a:xfrm>
            <a:off x="534324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916" name="Google Shape;916;p63"/>
          <p:cNvSpPr/>
          <p:nvPr/>
        </p:nvSpPr>
        <p:spPr>
          <a:xfrm>
            <a:off x="5343246" y="382315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917" name="Google Shape;917;p6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3">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63"/>
          <p:cNvGrpSpPr/>
          <p:nvPr/>
        </p:nvGrpSpPr>
        <p:grpSpPr>
          <a:xfrm>
            <a:off x="7819199" y="752550"/>
            <a:ext cx="604800" cy="147600"/>
            <a:chOff x="7688649" y="828750"/>
            <a:chExt cx="604800" cy="147600"/>
          </a:xfrm>
        </p:grpSpPr>
        <p:sp>
          <p:nvSpPr>
            <p:cNvPr id="922" name="Google Shape;922;p6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5" name="Google Shape;925;p63"/>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926" name="Google Shape;926;p63"/>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81"/>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/What is Logistic Regression</a:t>
            </a:r>
            <a:endParaRPr/>
          </a:p>
        </p:txBody>
      </p:sp>
      <p:grpSp>
        <p:nvGrpSpPr>
          <p:cNvPr id="1790" name="Google Shape;1790;p81"/>
          <p:cNvGrpSpPr/>
          <p:nvPr/>
        </p:nvGrpSpPr>
        <p:grpSpPr>
          <a:xfrm>
            <a:off x="299286" y="189025"/>
            <a:ext cx="133205" cy="119344"/>
            <a:chOff x="222150" y="185025"/>
            <a:chExt cx="170100" cy="152400"/>
          </a:xfrm>
        </p:grpSpPr>
        <p:cxnSp>
          <p:nvCxnSpPr>
            <p:cNvPr id="1791" name="Google Shape;1791;p81"/>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792" name="Google Shape;1792;p81"/>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793" name="Google Shape;1793;p81"/>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794" name="Google Shape;1794;p81"/>
          <p:cNvGrpSpPr/>
          <p:nvPr/>
        </p:nvGrpSpPr>
        <p:grpSpPr>
          <a:xfrm>
            <a:off x="286625" y="3999999"/>
            <a:ext cx="145867" cy="958251"/>
            <a:chOff x="286625" y="3923799"/>
            <a:chExt cx="145867" cy="958251"/>
          </a:xfrm>
        </p:grpSpPr>
        <p:sp>
          <p:nvSpPr>
            <p:cNvPr id="1795" name="Google Shape;1795;p8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6" name="Google Shape;1796;p81"/>
            <p:cNvGrpSpPr/>
            <p:nvPr/>
          </p:nvGrpSpPr>
          <p:grpSpPr>
            <a:xfrm>
              <a:off x="298112" y="4342643"/>
              <a:ext cx="110182" cy="126862"/>
              <a:chOff x="281100" y="2027800"/>
              <a:chExt cx="140700" cy="162000"/>
            </a:xfrm>
          </p:grpSpPr>
          <p:sp>
            <p:nvSpPr>
              <p:cNvPr id="1797" name="Google Shape;1797;p8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8" name="Google Shape;1798;p81"/>
              <p:cNvGrpSpPr/>
              <p:nvPr/>
            </p:nvGrpSpPr>
            <p:grpSpPr>
              <a:xfrm>
                <a:off x="308875" y="2088450"/>
                <a:ext cx="85200" cy="40700"/>
                <a:chOff x="308875" y="2087000"/>
                <a:chExt cx="85200" cy="40700"/>
              </a:xfrm>
            </p:grpSpPr>
            <p:cxnSp>
              <p:nvCxnSpPr>
                <p:cNvPr id="1799" name="Google Shape;1799;p81"/>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800" name="Google Shape;1800;p81"/>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801" name="Google Shape;1801;p81"/>
            <p:cNvGrpSpPr/>
            <p:nvPr/>
          </p:nvGrpSpPr>
          <p:grpSpPr>
            <a:xfrm>
              <a:off x="286625" y="3923799"/>
              <a:ext cx="133200" cy="133200"/>
              <a:chOff x="286625" y="3648899"/>
              <a:chExt cx="133200" cy="133200"/>
            </a:xfrm>
          </p:grpSpPr>
          <p:sp>
            <p:nvSpPr>
              <p:cNvPr id="1802" name="Google Shape;1802;p8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8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804" name="Google Shape;1804;p81"/>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805" name="Google Shape;1805;p8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8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81">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81">
            <a:hlinkClick action="ppaction://hlinksldjump" r:id="rId6"/>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9" name="Google Shape;1809;p81"/>
          <p:cNvGrpSpPr/>
          <p:nvPr/>
        </p:nvGrpSpPr>
        <p:grpSpPr>
          <a:xfrm>
            <a:off x="7819199" y="752550"/>
            <a:ext cx="604800" cy="147600"/>
            <a:chOff x="7688649" y="828750"/>
            <a:chExt cx="604800" cy="147600"/>
          </a:xfrm>
        </p:grpSpPr>
        <p:sp>
          <p:nvSpPr>
            <p:cNvPr id="1810" name="Google Shape;1810;p8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8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8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3" name="Google Shape;1813;p81"/>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81"/>
          <p:cNvSpPr txBox="1"/>
          <p:nvPr/>
        </p:nvSpPr>
        <p:spPr>
          <a:xfrm>
            <a:off x="1061099" y="1351358"/>
            <a:ext cx="7215300" cy="325214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B3E51"/>
                </a:solidFill>
                <a:latin typeface="Arial"/>
                <a:ea typeface="Arial"/>
                <a:cs typeface="Arial"/>
                <a:sym typeface="Arial"/>
              </a:rPr>
              <a:t>1.Logistic regression is a calculation used to predict a binary outcome: either something happens, or does not. This can be exhibited as Yes/No, Pass/Fail, Alive/Dead, etc. </a:t>
            </a:r>
            <a:endParaRPr b="0" i="0" sz="1100" u="none" cap="none" strike="noStrike">
              <a:solidFill>
                <a:srgbClr val="2B3E51"/>
              </a:solidFill>
              <a:latin typeface="Arial"/>
              <a:ea typeface="Arial"/>
              <a:cs typeface="Arial"/>
              <a:sym typeface="Arial"/>
            </a:endParaRPr>
          </a:p>
          <a:p>
            <a:pPr indent="0" lvl="0" marL="0" marR="0" rtl="0" algn="l">
              <a:lnSpc>
                <a:spcPct val="189000"/>
              </a:lnSpc>
              <a:spcBef>
                <a:spcPts val="0"/>
              </a:spcBef>
              <a:spcAft>
                <a:spcPts val="0"/>
              </a:spcAft>
              <a:buClr>
                <a:srgbClr val="000000"/>
              </a:buClr>
              <a:buSzPts val="1100"/>
              <a:buFont typeface="Arial"/>
              <a:buNone/>
            </a:pPr>
            <a:r>
              <a:rPr b="0" i="0" lang="en" sz="1100" u="none" cap="none" strike="noStrike">
                <a:solidFill>
                  <a:srgbClr val="2B3E51"/>
                </a:solidFill>
                <a:latin typeface="Arial"/>
                <a:ea typeface="Arial"/>
                <a:cs typeface="Arial"/>
                <a:sym typeface="Arial"/>
              </a:rPr>
              <a:t>2.P(Y=1|X) or P(Y=0|X)</a:t>
            </a:r>
            <a:endParaRPr/>
          </a:p>
          <a:p>
            <a:pPr indent="0" lvl="0" marL="0" marR="0" rtl="0" algn="l">
              <a:lnSpc>
                <a:spcPct val="189000"/>
              </a:lnSpc>
              <a:spcBef>
                <a:spcPts val="0"/>
              </a:spcBef>
              <a:spcAft>
                <a:spcPts val="0"/>
              </a:spcAft>
              <a:buClr>
                <a:srgbClr val="000000"/>
              </a:buClr>
              <a:buSzPts val="1100"/>
              <a:buFont typeface="Arial"/>
              <a:buNone/>
            </a:pPr>
            <a:r>
              <a:rPr b="0" i="0" lang="en" sz="1100" u="none" cap="none" strike="noStrike">
                <a:solidFill>
                  <a:srgbClr val="2B3E51"/>
                </a:solidFill>
                <a:latin typeface="Arial"/>
                <a:ea typeface="Arial"/>
                <a:cs typeface="Arial"/>
                <a:sym typeface="Arial"/>
              </a:rPr>
              <a:t>3.It calculates the probability of dependent variable </a:t>
            </a:r>
            <a:r>
              <a:rPr b="0" i="1" lang="en" sz="1100" u="none" cap="none" strike="noStrike">
                <a:solidFill>
                  <a:srgbClr val="2B3E51"/>
                </a:solidFill>
                <a:latin typeface="Arial"/>
                <a:ea typeface="Arial"/>
                <a:cs typeface="Arial"/>
                <a:sym typeface="Arial"/>
              </a:rPr>
              <a:t>Y</a:t>
            </a:r>
            <a:r>
              <a:rPr b="0" i="0" lang="en" sz="1100" u="none" cap="none" strike="noStrike">
                <a:solidFill>
                  <a:srgbClr val="2B3E51"/>
                </a:solidFill>
                <a:latin typeface="Arial"/>
                <a:ea typeface="Arial"/>
                <a:cs typeface="Arial"/>
                <a:sym typeface="Arial"/>
              </a:rPr>
              <a:t>, given independent variable </a:t>
            </a:r>
            <a:r>
              <a:rPr b="0" i="1" lang="en" sz="1100" u="none" cap="none" strike="noStrike">
                <a:solidFill>
                  <a:srgbClr val="2B3E51"/>
                </a:solidFill>
                <a:latin typeface="Arial"/>
                <a:ea typeface="Arial"/>
                <a:cs typeface="Arial"/>
                <a:sym typeface="Arial"/>
              </a:rPr>
              <a:t>X</a:t>
            </a:r>
            <a:r>
              <a:rPr b="0" i="0" lang="en" sz="1100" u="none" cap="none" strike="noStrike">
                <a:solidFill>
                  <a:srgbClr val="2B3E51"/>
                </a:solidFill>
                <a:latin typeface="Arial"/>
                <a:ea typeface="Arial"/>
                <a:cs typeface="Arial"/>
                <a:sym typeface="Arial"/>
              </a:rPr>
              <a:t>. </a:t>
            </a:r>
            <a:endParaRPr/>
          </a:p>
          <a:p>
            <a:pPr indent="0" lvl="0" marL="0" marR="0" rtl="0" algn="l">
              <a:lnSpc>
                <a:spcPct val="189000"/>
              </a:lnSpc>
              <a:spcBef>
                <a:spcPts val="0"/>
              </a:spcBef>
              <a:spcAft>
                <a:spcPts val="0"/>
              </a:spcAft>
              <a:buClr>
                <a:srgbClr val="000000"/>
              </a:buClr>
              <a:buSzPts val="1100"/>
              <a:buFont typeface="Arial"/>
              <a:buNone/>
            </a:pPr>
            <a:r>
              <a:rPr b="0" i="0" lang="en" sz="1100" u="none" cap="none" strike="noStrike">
                <a:solidFill>
                  <a:srgbClr val="2B3E51"/>
                </a:solidFill>
                <a:latin typeface="Arial"/>
                <a:ea typeface="Arial"/>
                <a:cs typeface="Arial"/>
                <a:sym typeface="Arial"/>
              </a:rPr>
              <a:t>4. This can be used to calculate the probability of a word having a positive or negative connotation (0, 1, or on a scale between). Or it can be used to determine the object contained in a photo (tree, flower, grass, etc.), with each object given a probability between 0 and 1. </a:t>
            </a:r>
            <a:endParaRPr/>
          </a:p>
          <a:p>
            <a:pPr indent="0" lvl="0" marL="0" marR="0" rtl="0" algn="l">
              <a:lnSpc>
                <a:spcPct val="189000"/>
              </a:lnSpc>
              <a:spcBef>
                <a:spcPts val="0"/>
              </a:spcBef>
              <a:spcAft>
                <a:spcPts val="0"/>
              </a:spcAft>
              <a:buClr>
                <a:srgbClr val="000000"/>
              </a:buClr>
              <a:buSzPts val="1100"/>
              <a:buFont typeface="Arial"/>
              <a:buNone/>
            </a:pPr>
            <a:r>
              <a:rPr b="0" i="0" lang="en" sz="1100" u="none" cap="none" strike="noStrike">
                <a:solidFill>
                  <a:srgbClr val="2B3E51"/>
                </a:solidFill>
                <a:latin typeface="Arial"/>
                <a:ea typeface="Arial"/>
                <a:cs typeface="Arial"/>
                <a:sym typeface="Arial"/>
              </a:rPr>
              <a:t>5.</a:t>
            </a:r>
            <a:endParaRPr/>
          </a:p>
          <a:p>
            <a:pPr indent="0" lvl="0" marL="0" marR="0" rtl="0" algn="l">
              <a:lnSpc>
                <a:spcPct val="189000"/>
              </a:lnSpc>
              <a:spcBef>
                <a:spcPts val="0"/>
              </a:spcBef>
              <a:spcAft>
                <a:spcPts val="0"/>
              </a:spcAft>
              <a:buClr>
                <a:srgbClr val="000000"/>
              </a:buClr>
              <a:buSzPts val="1100"/>
              <a:buFont typeface="Arial"/>
              <a:buNone/>
            </a:pPr>
            <a:r>
              <a:t/>
            </a:r>
            <a:endParaRPr b="0" i="0" sz="1100" u="none" cap="none" strike="noStrike">
              <a:solidFill>
                <a:srgbClr val="2B3E51"/>
              </a:solidFill>
              <a:latin typeface="Arial"/>
              <a:ea typeface="Arial"/>
              <a:cs typeface="Arial"/>
              <a:sym typeface="Arial"/>
            </a:endParaRPr>
          </a:p>
          <a:p>
            <a:pPr indent="0" lvl="0" marL="0" marR="0" rtl="0" algn="l">
              <a:lnSpc>
                <a:spcPct val="189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815" name="Google Shape;1815;p81"/>
          <p:cNvPicPr preferRelativeResize="0"/>
          <p:nvPr/>
        </p:nvPicPr>
        <p:blipFill rotWithShape="1">
          <a:blip r:embed="rId7">
            <a:alphaModFix/>
          </a:blip>
          <a:srcRect b="0" l="0" r="0" t="0"/>
          <a:stretch/>
        </p:blipFill>
        <p:spPr>
          <a:xfrm>
            <a:off x="2239926" y="3323681"/>
            <a:ext cx="2125393" cy="1142657"/>
          </a:xfrm>
          <a:prstGeom prst="rect">
            <a:avLst/>
          </a:prstGeom>
          <a:noFill/>
          <a:ln>
            <a:noFill/>
          </a:ln>
        </p:spPr>
      </p:pic>
      <p:sp>
        <p:nvSpPr>
          <p:cNvPr id="1816" name="Google Shape;1816;p81"/>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1817" name="Google Shape;1817;p81"/>
          <p:cNvPicPr preferRelativeResize="0"/>
          <p:nvPr/>
        </p:nvPicPr>
        <p:blipFill>
          <a:blip r:embed="rId8">
            <a:alphaModFix/>
          </a:blip>
          <a:stretch>
            <a:fillRect/>
          </a:stretch>
        </p:blipFill>
        <p:spPr>
          <a:xfrm>
            <a:off x="8558450" y="4399914"/>
            <a:ext cx="409024" cy="498560"/>
          </a:xfrm>
          <a:prstGeom prst="rect">
            <a:avLst/>
          </a:prstGeom>
          <a:noFill/>
          <a:ln>
            <a:noFill/>
          </a:ln>
        </p:spPr>
      </p:pic>
      <p:sp>
        <p:nvSpPr>
          <p:cNvPr id="1818" name="Google Shape;1818;p81"/>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pic>
        <p:nvPicPr>
          <p:cNvPr id="1823" name="Google Shape;1823;p82"/>
          <p:cNvPicPr preferRelativeResize="0"/>
          <p:nvPr/>
        </p:nvPicPr>
        <p:blipFill rotWithShape="1">
          <a:blip r:embed="rId3">
            <a:alphaModFix/>
          </a:blip>
          <a:srcRect b="0" l="0" r="0" t="0"/>
          <a:stretch/>
        </p:blipFill>
        <p:spPr>
          <a:xfrm>
            <a:off x="1442025" y="1323375"/>
            <a:ext cx="5937750" cy="3192250"/>
          </a:xfrm>
          <a:prstGeom prst="rect">
            <a:avLst/>
          </a:prstGeom>
          <a:noFill/>
          <a:ln>
            <a:noFill/>
          </a:ln>
        </p:spPr>
      </p:pic>
      <p:sp>
        <p:nvSpPr>
          <p:cNvPr id="1824" name="Google Shape;1824;p82"/>
          <p:cNvSpPr txBox="1"/>
          <p:nvPr/>
        </p:nvSpPr>
        <p:spPr>
          <a:xfrm>
            <a:off x="845025" y="569450"/>
            <a:ext cx="613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/Logistic Regression</a:t>
            </a:r>
            <a:endParaRPr/>
          </a:p>
        </p:txBody>
      </p:sp>
      <p:pic>
        <p:nvPicPr>
          <p:cNvPr id="1825" name="Google Shape;1825;p82"/>
          <p:cNvPicPr preferRelativeResize="0"/>
          <p:nvPr/>
        </p:nvPicPr>
        <p:blipFill>
          <a:blip r:embed="rId4">
            <a:alphaModFix/>
          </a:blip>
          <a:stretch>
            <a:fillRect/>
          </a:stretch>
        </p:blipFill>
        <p:spPr>
          <a:xfrm>
            <a:off x="8558450" y="4399914"/>
            <a:ext cx="409024" cy="498560"/>
          </a:xfrm>
          <a:prstGeom prst="rect">
            <a:avLst/>
          </a:prstGeom>
          <a:noFill/>
          <a:ln>
            <a:noFill/>
          </a:ln>
        </p:spPr>
      </p:pic>
      <p:sp>
        <p:nvSpPr>
          <p:cNvPr id="1826" name="Google Shape;1826;p82"/>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83"/>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/What is SVM</a:t>
            </a:r>
            <a:endParaRPr/>
          </a:p>
        </p:txBody>
      </p:sp>
      <p:grpSp>
        <p:nvGrpSpPr>
          <p:cNvPr id="1832" name="Google Shape;1832;p83"/>
          <p:cNvGrpSpPr/>
          <p:nvPr/>
        </p:nvGrpSpPr>
        <p:grpSpPr>
          <a:xfrm>
            <a:off x="299286" y="189025"/>
            <a:ext cx="133205" cy="119344"/>
            <a:chOff x="222150" y="185025"/>
            <a:chExt cx="170100" cy="152400"/>
          </a:xfrm>
        </p:grpSpPr>
        <p:cxnSp>
          <p:nvCxnSpPr>
            <p:cNvPr id="1833" name="Google Shape;1833;p83"/>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834" name="Google Shape;1834;p83"/>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835" name="Google Shape;1835;p83"/>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836" name="Google Shape;1836;p83"/>
          <p:cNvGrpSpPr/>
          <p:nvPr/>
        </p:nvGrpSpPr>
        <p:grpSpPr>
          <a:xfrm>
            <a:off x="286625" y="3999999"/>
            <a:ext cx="145867" cy="958251"/>
            <a:chOff x="286625" y="3923799"/>
            <a:chExt cx="145867" cy="958251"/>
          </a:xfrm>
        </p:grpSpPr>
        <p:sp>
          <p:nvSpPr>
            <p:cNvPr id="1837" name="Google Shape;1837;p8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8" name="Google Shape;1838;p83"/>
            <p:cNvGrpSpPr/>
            <p:nvPr/>
          </p:nvGrpSpPr>
          <p:grpSpPr>
            <a:xfrm>
              <a:off x="298112" y="4342643"/>
              <a:ext cx="110182" cy="126862"/>
              <a:chOff x="281100" y="2027800"/>
              <a:chExt cx="140700" cy="162000"/>
            </a:xfrm>
          </p:grpSpPr>
          <p:sp>
            <p:nvSpPr>
              <p:cNvPr id="1839" name="Google Shape;1839;p8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0" name="Google Shape;1840;p83"/>
              <p:cNvGrpSpPr/>
              <p:nvPr/>
            </p:nvGrpSpPr>
            <p:grpSpPr>
              <a:xfrm>
                <a:off x="308875" y="2088450"/>
                <a:ext cx="85200" cy="40700"/>
                <a:chOff x="308875" y="2087000"/>
                <a:chExt cx="85200" cy="40700"/>
              </a:xfrm>
            </p:grpSpPr>
            <p:cxnSp>
              <p:nvCxnSpPr>
                <p:cNvPr id="1841" name="Google Shape;1841;p83"/>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842" name="Google Shape;1842;p83"/>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843" name="Google Shape;1843;p83"/>
            <p:cNvGrpSpPr/>
            <p:nvPr/>
          </p:nvGrpSpPr>
          <p:grpSpPr>
            <a:xfrm>
              <a:off x="286625" y="3923799"/>
              <a:ext cx="133200" cy="133200"/>
              <a:chOff x="286625" y="3648899"/>
              <a:chExt cx="133200" cy="133200"/>
            </a:xfrm>
          </p:grpSpPr>
          <p:sp>
            <p:nvSpPr>
              <p:cNvPr id="1844" name="Google Shape;1844;p8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8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846" name="Google Shape;1846;p83"/>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847" name="Google Shape;1847;p8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8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83">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83">
            <a:hlinkClick action="ppaction://hlinksldjump" r:id="rId6"/>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1" name="Google Shape;1851;p83"/>
          <p:cNvGrpSpPr/>
          <p:nvPr/>
        </p:nvGrpSpPr>
        <p:grpSpPr>
          <a:xfrm>
            <a:off x="7819199" y="752550"/>
            <a:ext cx="604800" cy="147600"/>
            <a:chOff x="7688649" y="828750"/>
            <a:chExt cx="604800" cy="147600"/>
          </a:xfrm>
        </p:grpSpPr>
        <p:sp>
          <p:nvSpPr>
            <p:cNvPr id="1852" name="Google Shape;1852;p8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8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8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5" name="Google Shape;1855;p83"/>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83"/>
          <p:cNvSpPr txBox="1"/>
          <p:nvPr/>
        </p:nvSpPr>
        <p:spPr>
          <a:xfrm>
            <a:off x="874658" y="1232854"/>
            <a:ext cx="7215300" cy="1261854"/>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 sz="1400" u="none" cap="none" strike="noStrike">
                <a:solidFill>
                  <a:srgbClr val="273239"/>
                </a:solidFill>
                <a:latin typeface="Arial"/>
                <a:ea typeface="Arial"/>
                <a:cs typeface="Arial"/>
                <a:sym typeface="Arial"/>
              </a:rPr>
              <a:t>1.The objective of SVM algorithm is to find a hyperplane in an N-dimensional(n being the number of features) space that distinctly classifies the data points.</a:t>
            </a:r>
            <a:endParaRPr/>
          </a:p>
          <a:p>
            <a:pPr indent="0" lvl="0" marL="0" marR="0" rtl="0" algn="l">
              <a:lnSpc>
                <a:spcPct val="100000"/>
              </a:lnSpc>
              <a:spcBef>
                <a:spcPts val="0"/>
              </a:spcBef>
              <a:spcAft>
                <a:spcPts val="0"/>
              </a:spcAft>
              <a:buNone/>
            </a:pPr>
            <a:r>
              <a:rPr b="0" i="0" lang="en" sz="1400" u="none" cap="none" strike="noStrike">
                <a:solidFill>
                  <a:srgbClr val="273239"/>
                </a:solidFill>
                <a:latin typeface="Arial"/>
                <a:ea typeface="Arial"/>
                <a:cs typeface="Arial"/>
                <a:sym typeface="Arial"/>
              </a:rPr>
              <a:t>2.Linear and Non linear</a:t>
            </a:r>
            <a:endParaRPr/>
          </a:p>
          <a:p>
            <a:pPr indent="0" lvl="0" marL="0" marR="0" rtl="0" algn="l">
              <a:lnSpc>
                <a:spcPct val="100000"/>
              </a:lnSpc>
              <a:spcBef>
                <a:spcPts val="0"/>
              </a:spcBef>
              <a:spcAft>
                <a:spcPts val="0"/>
              </a:spcAft>
              <a:buNone/>
            </a:pPr>
            <a:r>
              <a:rPr b="0" i="0" lang="en" sz="1400" u="none" cap="none" strike="noStrike">
                <a:solidFill>
                  <a:srgbClr val="273239"/>
                </a:solidFill>
                <a:latin typeface="Arial"/>
                <a:ea typeface="Arial"/>
                <a:cs typeface="Arial"/>
                <a:sym typeface="Arial"/>
              </a:rPr>
              <a:t>3.Large Margin classifier</a:t>
            </a:r>
            <a:endParaRPr/>
          </a:p>
          <a:p>
            <a:pPr indent="0" lvl="0" marL="0" marR="0" rtl="0" algn="l">
              <a:lnSpc>
                <a:spcPct val="100000"/>
              </a:lnSpc>
              <a:spcBef>
                <a:spcPts val="0"/>
              </a:spcBef>
              <a:spcAft>
                <a:spcPts val="0"/>
              </a:spcAft>
              <a:buNone/>
            </a:pPr>
            <a:r>
              <a:t/>
            </a:r>
            <a:endParaRPr b="0" i="0" sz="1400" u="none" cap="none" strike="noStrike">
              <a:solidFill>
                <a:srgbClr val="273239"/>
              </a:solidFill>
              <a:latin typeface="Arial"/>
              <a:ea typeface="Arial"/>
              <a:cs typeface="Arial"/>
              <a:sym typeface="Arial"/>
            </a:endParaRPr>
          </a:p>
        </p:txBody>
      </p:sp>
      <p:pic>
        <p:nvPicPr>
          <p:cNvPr id="1857" name="Google Shape;1857;p83"/>
          <p:cNvPicPr preferRelativeResize="0"/>
          <p:nvPr/>
        </p:nvPicPr>
        <p:blipFill rotWithShape="1">
          <a:blip r:embed="rId7">
            <a:alphaModFix/>
          </a:blip>
          <a:srcRect b="0" l="0" r="0" t="0"/>
          <a:stretch/>
        </p:blipFill>
        <p:spPr>
          <a:xfrm>
            <a:off x="967424" y="2261453"/>
            <a:ext cx="2960418" cy="2157390"/>
          </a:xfrm>
          <a:prstGeom prst="rect">
            <a:avLst/>
          </a:prstGeom>
          <a:noFill/>
          <a:ln>
            <a:noFill/>
          </a:ln>
        </p:spPr>
      </p:pic>
      <p:pic>
        <p:nvPicPr>
          <p:cNvPr id="1858" name="Google Shape;1858;p83"/>
          <p:cNvPicPr preferRelativeResize="0"/>
          <p:nvPr/>
        </p:nvPicPr>
        <p:blipFill rotWithShape="1">
          <a:blip r:embed="rId8">
            <a:alphaModFix/>
          </a:blip>
          <a:srcRect b="0" l="0" r="0" t="0"/>
          <a:stretch/>
        </p:blipFill>
        <p:spPr>
          <a:xfrm>
            <a:off x="4501625" y="2188654"/>
            <a:ext cx="3169832" cy="2230189"/>
          </a:xfrm>
          <a:prstGeom prst="rect">
            <a:avLst/>
          </a:prstGeom>
          <a:noFill/>
          <a:ln>
            <a:noFill/>
          </a:ln>
        </p:spPr>
      </p:pic>
      <p:pic>
        <p:nvPicPr>
          <p:cNvPr id="1859" name="Google Shape;1859;p83"/>
          <p:cNvPicPr preferRelativeResize="0"/>
          <p:nvPr/>
        </p:nvPicPr>
        <p:blipFill>
          <a:blip r:embed="rId9">
            <a:alphaModFix/>
          </a:blip>
          <a:stretch>
            <a:fillRect/>
          </a:stretch>
        </p:blipFill>
        <p:spPr>
          <a:xfrm>
            <a:off x="8558450" y="4399914"/>
            <a:ext cx="409024" cy="498560"/>
          </a:xfrm>
          <a:prstGeom prst="rect">
            <a:avLst/>
          </a:prstGeom>
          <a:noFill/>
          <a:ln>
            <a:noFill/>
          </a:ln>
        </p:spPr>
      </p:pic>
      <p:sp>
        <p:nvSpPr>
          <p:cNvPr id="1860" name="Google Shape;1860;p83"/>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84"/>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/What is Decision Tree</a:t>
            </a:r>
            <a:endParaRPr/>
          </a:p>
        </p:txBody>
      </p:sp>
      <p:grpSp>
        <p:nvGrpSpPr>
          <p:cNvPr id="1866" name="Google Shape;1866;p84"/>
          <p:cNvGrpSpPr/>
          <p:nvPr/>
        </p:nvGrpSpPr>
        <p:grpSpPr>
          <a:xfrm>
            <a:off x="299286" y="189025"/>
            <a:ext cx="133205" cy="119344"/>
            <a:chOff x="222150" y="185025"/>
            <a:chExt cx="170100" cy="152400"/>
          </a:xfrm>
        </p:grpSpPr>
        <p:cxnSp>
          <p:nvCxnSpPr>
            <p:cNvPr id="1867" name="Google Shape;1867;p84"/>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868" name="Google Shape;1868;p84"/>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869" name="Google Shape;1869;p84"/>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870" name="Google Shape;1870;p84"/>
          <p:cNvGrpSpPr/>
          <p:nvPr/>
        </p:nvGrpSpPr>
        <p:grpSpPr>
          <a:xfrm>
            <a:off x="286625" y="3999999"/>
            <a:ext cx="145867" cy="958251"/>
            <a:chOff x="286625" y="3923799"/>
            <a:chExt cx="145867" cy="958251"/>
          </a:xfrm>
        </p:grpSpPr>
        <p:sp>
          <p:nvSpPr>
            <p:cNvPr id="1871" name="Google Shape;1871;p8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2" name="Google Shape;1872;p84"/>
            <p:cNvGrpSpPr/>
            <p:nvPr/>
          </p:nvGrpSpPr>
          <p:grpSpPr>
            <a:xfrm>
              <a:off x="298112" y="4342643"/>
              <a:ext cx="110182" cy="126862"/>
              <a:chOff x="281100" y="2027800"/>
              <a:chExt cx="140700" cy="162000"/>
            </a:xfrm>
          </p:grpSpPr>
          <p:sp>
            <p:nvSpPr>
              <p:cNvPr id="1873" name="Google Shape;1873;p8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4" name="Google Shape;1874;p84"/>
              <p:cNvGrpSpPr/>
              <p:nvPr/>
            </p:nvGrpSpPr>
            <p:grpSpPr>
              <a:xfrm>
                <a:off x="308875" y="2088450"/>
                <a:ext cx="85200" cy="40700"/>
                <a:chOff x="308875" y="2087000"/>
                <a:chExt cx="85200" cy="40700"/>
              </a:xfrm>
            </p:grpSpPr>
            <p:cxnSp>
              <p:nvCxnSpPr>
                <p:cNvPr id="1875" name="Google Shape;1875;p84"/>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876" name="Google Shape;1876;p84"/>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877" name="Google Shape;1877;p84"/>
            <p:cNvGrpSpPr/>
            <p:nvPr/>
          </p:nvGrpSpPr>
          <p:grpSpPr>
            <a:xfrm>
              <a:off x="286625" y="3923799"/>
              <a:ext cx="133200" cy="133200"/>
              <a:chOff x="286625" y="3648899"/>
              <a:chExt cx="133200" cy="133200"/>
            </a:xfrm>
          </p:grpSpPr>
          <p:sp>
            <p:nvSpPr>
              <p:cNvPr id="1878" name="Google Shape;1878;p8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8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880" name="Google Shape;1880;p84"/>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881" name="Google Shape;1881;p8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8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84">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84">
            <a:hlinkClick action="ppaction://hlinksldjump" r:id="rId6"/>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85" name="Google Shape;1885;p84"/>
          <p:cNvGrpSpPr/>
          <p:nvPr/>
        </p:nvGrpSpPr>
        <p:grpSpPr>
          <a:xfrm>
            <a:off x="7819199" y="752550"/>
            <a:ext cx="604800" cy="147600"/>
            <a:chOff x="7688649" y="828750"/>
            <a:chExt cx="604800" cy="147600"/>
          </a:xfrm>
        </p:grpSpPr>
        <p:sp>
          <p:nvSpPr>
            <p:cNvPr id="1886" name="Google Shape;1886;p8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8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8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9" name="Google Shape;1889;p84"/>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84"/>
          <p:cNvSpPr txBox="1"/>
          <p:nvPr/>
        </p:nvSpPr>
        <p:spPr>
          <a:xfrm>
            <a:off x="874658" y="1232854"/>
            <a:ext cx="7215300" cy="1908184"/>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 sz="1400" u="none" cap="none" strike="noStrike">
                <a:solidFill>
                  <a:srgbClr val="222222"/>
                </a:solidFill>
                <a:latin typeface="Lato"/>
                <a:ea typeface="Lato"/>
                <a:cs typeface="Lato"/>
                <a:sym typeface="Lato"/>
              </a:rPr>
              <a:t>The decision tree Algorithm belongs to the family of supervised machine learning algorithms. It can be used for both a classification problem as well as for regression problem.</a:t>
            </a:r>
            <a:endParaRPr/>
          </a:p>
          <a:p>
            <a:pPr indent="0" lvl="0" marL="0" marR="0" rtl="0" algn="l">
              <a:lnSpc>
                <a:spcPct val="100000"/>
              </a:lnSpc>
              <a:spcBef>
                <a:spcPts val="0"/>
              </a:spcBef>
              <a:spcAft>
                <a:spcPts val="0"/>
              </a:spcAft>
              <a:buNone/>
            </a:pPr>
            <a:r>
              <a:t/>
            </a:r>
            <a:endParaRPr b="0" i="0" sz="1400" u="none" cap="none" strike="noStrike">
              <a:solidFill>
                <a:srgbClr val="222222"/>
              </a:solidFill>
              <a:latin typeface="Lato"/>
              <a:ea typeface="Lato"/>
              <a:cs typeface="Lato"/>
              <a:sym typeface="Lato"/>
            </a:endParaRPr>
          </a:p>
          <a:p>
            <a:pPr indent="0" lvl="0" marL="0" marR="0" rtl="0" algn="l">
              <a:lnSpc>
                <a:spcPct val="100000"/>
              </a:lnSpc>
              <a:spcBef>
                <a:spcPts val="0"/>
              </a:spcBef>
              <a:spcAft>
                <a:spcPts val="0"/>
              </a:spcAft>
              <a:buNone/>
            </a:pPr>
            <a:r>
              <a:rPr b="0" i="0" lang="en" sz="1400" u="none" cap="none" strike="noStrike">
                <a:solidFill>
                  <a:srgbClr val="222222"/>
                </a:solidFill>
                <a:latin typeface="Lato"/>
                <a:ea typeface="Lato"/>
                <a:cs typeface="Lato"/>
                <a:sym typeface="Lato"/>
              </a:rPr>
              <a:t>The goal of this algorithm is to create a model that predicts the value of a target variable, for which the decision tree uses the tree representation to solve the problem in which the leaf node corresponds to a class label and attributes are represented on the internal node of the tree.</a:t>
            </a:r>
            <a:endParaRPr/>
          </a:p>
        </p:txBody>
      </p:sp>
      <p:pic>
        <p:nvPicPr>
          <p:cNvPr id="1891" name="Google Shape;1891;p84"/>
          <p:cNvPicPr preferRelativeResize="0"/>
          <p:nvPr/>
        </p:nvPicPr>
        <p:blipFill>
          <a:blip r:embed="rId7">
            <a:alphaModFix/>
          </a:blip>
          <a:stretch>
            <a:fillRect/>
          </a:stretch>
        </p:blipFill>
        <p:spPr>
          <a:xfrm>
            <a:off x="8558450" y="4399914"/>
            <a:ext cx="409024" cy="498560"/>
          </a:xfrm>
          <a:prstGeom prst="rect">
            <a:avLst/>
          </a:prstGeom>
          <a:noFill/>
          <a:ln>
            <a:noFill/>
          </a:ln>
        </p:spPr>
      </p:pic>
      <p:sp>
        <p:nvSpPr>
          <p:cNvPr id="1892" name="Google Shape;1892;p84"/>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85"/>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/Decision Tree</a:t>
            </a:r>
            <a:endParaRPr/>
          </a:p>
        </p:txBody>
      </p:sp>
      <p:grpSp>
        <p:nvGrpSpPr>
          <p:cNvPr id="1898" name="Google Shape;1898;p85"/>
          <p:cNvGrpSpPr/>
          <p:nvPr/>
        </p:nvGrpSpPr>
        <p:grpSpPr>
          <a:xfrm>
            <a:off x="299286" y="189025"/>
            <a:ext cx="133205" cy="119344"/>
            <a:chOff x="222150" y="185025"/>
            <a:chExt cx="170100" cy="152400"/>
          </a:xfrm>
        </p:grpSpPr>
        <p:cxnSp>
          <p:nvCxnSpPr>
            <p:cNvPr id="1899" name="Google Shape;1899;p85"/>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900" name="Google Shape;1900;p85"/>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901" name="Google Shape;1901;p85"/>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902" name="Google Shape;1902;p85"/>
          <p:cNvGrpSpPr/>
          <p:nvPr/>
        </p:nvGrpSpPr>
        <p:grpSpPr>
          <a:xfrm>
            <a:off x="286625" y="3999999"/>
            <a:ext cx="145867" cy="958251"/>
            <a:chOff x="286625" y="3923799"/>
            <a:chExt cx="145867" cy="958251"/>
          </a:xfrm>
        </p:grpSpPr>
        <p:sp>
          <p:nvSpPr>
            <p:cNvPr id="1903" name="Google Shape;1903;p8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4" name="Google Shape;1904;p85"/>
            <p:cNvGrpSpPr/>
            <p:nvPr/>
          </p:nvGrpSpPr>
          <p:grpSpPr>
            <a:xfrm>
              <a:off x="298112" y="4342643"/>
              <a:ext cx="110182" cy="126862"/>
              <a:chOff x="281100" y="2027800"/>
              <a:chExt cx="140700" cy="162000"/>
            </a:xfrm>
          </p:grpSpPr>
          <p:sp>
            <p:nvSpPr>
              <p:cNvPr id="1905" name="Google Shape;1905;p8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6" name="Google Shape;1906;p85"/>
              <p:cNvGrpSpPr/>
              <p:nvPr/>
            </p:nvGrpSpPr>
            <p:grpSpPr>
              <a:xfrm>
                <a:off x="308875" y="2088450"/>
                <a:ext cx="85200" cy="40700"/>
                <a:chOff x="308875" y="2087000"/>
                <a:chExt cx="85200" cy="40700"/>
              </a:xfrm>
            </p:grpSpPr>
            <p:cxnSp>
              <p:nvCxnSpPr>
                <p:cNvPr id="1907" name="Google Shape;1907;p85"/>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908" name="Google Shape;1908;p85"/>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909" name="Google Shape;1909;p85"/>
            <p:cNvGrpSpPr/>
            <p:nvPr/>
          </p:nvGrpSpPr>
          <p:grpSpPr>
            <a:xfrm>
              <a:off x="286625" y="3923799"/>
              <a:ext cx="133200" cy="133200"/>
              <a:chOff x="286625" y="3648899"/>
              <a:chExt cx="133200" cy="133200"/>
            </a:xfrm>
          </p:grpSpPr>
          <p:sp>
            <p:nvSpPr>
              <p:cNvPr id="1910" name="Google Shape;1910;p8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8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912" name="Google Shape;1912;p85"/>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913" name="Google Shape;1913;p8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8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85">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85">
            <a:hlinkClick action="ppaction://hlinksldjump" r:id="rId6"/>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7" name="Google Shape;1917;p85"/>
          <p:cNvGrpSpPr/>
          <p:nvPr/>
        </p:nvGrpSpPr>
        <p:grpSpPr>
          <a:xfrm>
            <a:off x="7819199" y="752550"/>
            <a:ext cx="604800" cy="147600"/>
            <a:chOff x="7688649" y="828750"/>
            <a:chExt cx="604800" cy="147600"/>
          </a:xfrm>
        </p:grpSpPr>
        <p:sp>
          <p:nvSpPr>
            <p:cNvPr id="1918" name="Google Shape;1918;p8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8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8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1" name="Google Shape;1921;p85"/>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2" name="Google Shape;1922;p85"/>
          <p:cNvPicPr preferRelativeResize="0"/>
          <p:nvPr/>
        </p:nvPicPr>
        <p:blipFill rotWithShape="1">
          <a:blip r:embed="rId7">
            <a:alphaModFix/>
          </a:blip>
          <a:srcRect b="0" l="0" r="0" t="0"/>
          <a:stretch/>
        </p:blipFill>
        <p:spPr>
          <a:xfrm>
            <a:off x="2412785" y="1591792"/>
            <a:ext cx="4177679" cy="2408207"/>
          </a:xfrm>
          <a:prstGeom prst="rect">
            <a:avLst/>
          </a:prstGeom>
          <a:noFill/>
          <a:ln>
            <a:noFill/>
          </a:ln>
        </p:spPr>
      </p:pic>
      <p:pic>
        <p:nvPicPr>
          <p:cNvPr id="1923" name="Google Shape;1923;p85"/>
          <p:cNvPicPr preferRelativeResize="0"/>
          <p:nvPr/>
        </p:nvPicPr>
        <p:blipFill>
          <a:blip r:embed="rId8">
            <a:alphaModFix/>
          </a:blip>
          <a:stretch>
            <a:fillRect/>
          </a:stretch>
        </p:blipFill>
        <p:spPr>
          <a:xfrm>
            <a:off x="8558450" y="4399914"/>
            <a:ext cx="409024" cy="498560"/>
          </a:xfrm>
          <a:prstGeom prst="rect">
            <a:avLst/>
          </a:prstGeom>
          <a:noFill/>
          <a:ln>
            <a:noFill/>
          </a:ln>
        </p:spPr>
      </p:pic>
      <p:sp>
        <p:nvSpPr>
          <p:cNvPr id="1924" name="Google Shape;1924;p85"/>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86"/>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/Illustration of Decision Tree</a:t>
            </a:r>
            <a:endParaRPr/>
          </a:p>
        </p:txBody>
      </p:sp>
      <p:grpSp>
        <p:nvGrpSpPr>
          <p:cNvPr id="1930" name="Google Shape;1930;p86"/>
          <p:cNvGrpSpPr/>
          <p:nvPr/>
        </p:nvGrpSpPr>
        <p:grpSpPr>
          <a:xfrm>
            <a:off x="299286" y="189025"/>
            <a:ext cx="133205" cy="119344"/>
            <a:chOff x="222150" y="185025"/>
            <a:chExt cx="170100" cy="152400"/>
          </a:xfrm>
        </p:grpSpPr>
        <p:cxnSp>
          <p:nvCxnSpPr>
            <p:cNvPr id="1931" name="Google Shape;1931;p86"/>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932" name="Google Shape;1932;p86"/>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933" name="Google Shape;1933;p86"/>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934" name="Google Shape;1934;p86"/>
          <p:cNvGrpSpPr/>
          <p:nvPr/>
        </p:nvGrpSpPr>
        <p:grpSpPr>
          <a:xfrm>
            <a:off x="286625" y="3999999"/>
            <a:ext cx="145867" cy="958251"/>
            <a:chOff x="286625" y="3923799"/>
            <a:chExt cx="145867" cy="958251"/>
          </a:xfrm>
        </p:grpSpPr>
        <p:sp>
          <p:nvSpPr>
            <p:cNvPr id="1935" name="Google Shape;1935;p8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6" name="Google Shape;1936;p86"/>
            <p:cNvGrpSpPr/>
            <p:nvPr/>
          </p:nvGrpSpPr>
          <p:grpSpPr>
            <a:xfrm>
              <a:off x="298112" y="4342643"/>
              <a:ext cx="110182" cy="126862"/>
              <a:chOff x="281100" y="2027800"/>
              <a:chExt cx="140700" cy="162000"/>
            </a:xfrm>
          </p:grpSpPr>
          <p:sp>
            <p:nvSpPr>
              <p:cNvPr id="1937" name="Google Shape;1937;p8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8" name="Google Shape;1938;p86"/>
              <p:cNvGrpSpPr/>
              <p:nvPr/>
            </p:nvGrpSpPr>
            <p:grpSpPr>
              <a:xfrm>
                <a:off x="308875" y="2088450"/>
                <a:ext cx="85200" cy="40700"/>
                <a:chOff x="308875" y="2087000"/>
                <a:chExt cx="85200" cy="40700"/>
              </a:xfrm>
            </p:grpSpPr>
            <p:cxnSp>
              <p:nvCxnSpPr>
                <p:cNvPr id="1939" name="Google Shape;1939;p86"/>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940" name="Google Shape;1940;p86"/>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941" name="Google Shape;1941;p86"/>
            <p:cNvGrpSpPr/>
            <p:nvPr/>
          </p:nvGrpSpPr>
          <p:grpSpPr>
            <a:xfrm>
              <a:off x="286625" y="3923799"/>
              <a:ext cx="133200" cy="133200"/>
              <a:chOff x="286625" y="3648899"/>
              <a:chExt cx="133200" cy="133200"/>
            </a:xfrm>
          </p:grpSpPr>
          <p:sp>
            <p:nvSpPr>
              <p:cNvPr id="1942" name="Google Shape;1942;p8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8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944" name="Google Shape;1944;p86"/>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945" name="Google Shape;1945;p8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8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86">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86"/>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9" name="Google Shape;1949;p86"/>
          <p:cNvGrpSpPr/>
          <p:nvPr/>
        </p:nvGrpSpPr>
        <p:grpSpPr>
          <a:xfrm>
            <a:off x="7819199" y="752550"/>
            <a:ext cx="604800" cy="147600"/>
            <a:chOff x="7688649" y="828750"/>
            <a:chExt cx="604800" cy="147600"/>
          </a:xfrm>
        </p:grpSpPr>
        <p:sp>
          <p:nvSpPr>
            <p:cNvPr id="1950" name="Google Shape;1950;p8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8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8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3" name="Google Shape;1953;p86"/>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4" name="Google Shape;1954;p86"/>
          <p:cNvPicPr preferRelativeResize="0"/>
          <p:nvPr/>
        </p:nvPicPr>
        <p:blipFill rotWithShape="1">
          <a:blip r:embed="rId6">
            <a:alphaModFix/>
          </a:blip>
          <a:srcRect b="0" l="0" r="0" t="0"/>
          <a:stretch/>
        </p:blipFill>
        <p:spPr>
          <a:xfrm>
            <a:off x="2092018" y="1598855"/>
            <a:ext cx="4819213" cy="2670890"/>
          </a:xfrm>
          <a:prstGeom prst="rect">
            <a:avLst/>
          </a:prstGeom>
          <a:noFill/>
          <a:ln>
            <a:noFill/>
          </a:ln>
        </p:spPr>
      </p:pic>
      <p:sp>
        <p:nvSpPr>
          <p:cNvPr id="1955" name="Google Shape;1955;p86"/>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1956" name="Google Shape;1956;p86"/>
          <p:cNvPicPr preferRelativeResize="0"/>
          <p:nvPr/>
        </p:nvPicPr>
        <p:blipFill>
          <a:blip r:embed="rId7">
            <a:alphaModFix/>
          </a:blip>
          <a:stretch>
            <a:fillRect/>
          </a:stretch>
        </p:blipFill>
        <p:spPr>
          <a:xfrm>
            <a:off x="8558450" y="4399914"/>
            <a:ext cx="409024" cy="4985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87"/>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/Decision Tree</a:t>
            </a:r>
            <a:endParaRPr/>
          </a:p>
        </p:txBody>
      </p:sp>
      <p:grpSp>
        <p:nvGrpSpPr>
          <p:cNvPr id="1962" name="Google Shape;1962;p87"/>
          <p:cNvGrpSpPr/>
          <p:nvPr/>
        </p:nvGrpSpPr>
        <p:grpSpPr>
          <a:xfrm>
            <a:off x="299286" y="189025"/>
            <a:ext cx="133205" cy="119344"/>
            <a:chOff x="222150" y="185025"/>
            <a:chExt cx="170100" cy="152400"/>
          </a:xfrm>
        </p:grpSpPr>
        <p:cxnSp>
          <p:nvCxnSpPr>
            <p:cNvPr id="1963" name="Google Shape;1963;p87"/>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964" name="Google Shape;1964;p87"/>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965" name="Google Shape;1965;p87"/>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966" name="Google Shape;1966;p87"/>
          <p:cNvGrpSpPr/>
          <p:nvPr/>
        </p:nvGrpSpPr>
        <p:grpSpPr>
          <a:xfrm>
            <a:off x="286625" y="3999999"/>
            <a:ext cx="145867" cy="958251"/>
            <a:chOff x="286625" y="3923799"/>
            <a:chExt cx="145867" cy="958251"/>
          </a:xfrm>
        </p:grpSpPr>
        <p:sp>
          <p:nvSpPr>
            <p:cNvPr id="1967" name="Google Shape;1967;p8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8" name="Google Shape;1968;p87"/>
            <p:cNvGrpSpPr/>
            <p:nvPr/>
          </p:nvGrpSpPr>
          <p:grpSpPr>
            <a:xfrm>
              <a:off x="298112" y="4342643"/>
              <a:ext cx="110182" cy="126862"/>
              <a:chOff x="281100" y="2027800"/>
              <a:chExt cx="140700" cy="162000"/>
            </a:xfrm>
          </p:grpSpPr>
          <p:sp>
            <p:nvSpPr>
              <p:cNvPr id="1969" name="Google Shape;1969;p8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0" name="Google Shape;1970;p87"/>
              <p:cNvGrpSpPr/>
              <p:nvPr/>
            </p:nvGrpSpPr>
            <p:grpSpPr>
              <a:xfrm>
                <a:off x="308875" y="2088450"/>
                <a:ext cx="85200" cy="40700"/>
                <a:chOff x="308875" y="2087000"/>
                <a:chExt cx="85200" cy="40700"/>
              </a:xfrm>
            </p:grpSpPr>
            <p:cxnSp>
              <p:nvCxnSpPr>
                <p:cNvPr id="1971" name="Google Shape;1971;p87"/>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1972" name="Google Shape;1972;p87"/>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1973" name="Google Shape;1973;p87"/>
            <p:cNvGrpSpPr/>
            <p:nvPr/>
          </p:nvGrpSpPr>
          <p:grpSpPr>
            <a:xfrm>
              <a:off x="286625" y="3923799"/>
              <a:ext cx="133200" cy="133200"/>
              <a:chOff x="286625" y="3648899"/>
              <a:chExt cx="133200" cy="133200"/>
            </a:xfrm>
          </p:grpSpPr>
          <p:sp>
            <p:nvSpPr>
              <p:cNvPr id="1974" name="Google Shape;1974;p8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8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976" name="Google Shape;1976;p87"/>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1977" name="Google Shape;1977;p8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8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87"/>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87"/>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1" name="Google Shape;1981;p87"/>
          <p:cNvGrpSpPr/>
          <p:nvPr/>
        </p:nvGrpSpPr>
        <p:grpSpPr>
          <a:xfrm>
            <a:off x="7819199" y="752550"/>
            <a:ext cx="604800" cy="147600"/>
            <a:chOff x="7688649" y="828750"/>
            <a:chExt cx="604800" cy="147600"/>
          </a:xfrm>
        </p:grpSpPr>
        <p:sp>
          <p:nvSpPr>
            <p:cNvPr id="1982" name="Google Shape;1982;p8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8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8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5" name="Google Shape;1985;p87"/>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87"/>
          <p:cNvSpPr txBox="1"/>
          <p:nvPr/>
        </p:nvSpPr>
        <p:spPr>
          <a:xfrm>
            <a:off x="1114815" y="1514860"/>
            <a:ext cx="72027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lt1"/>
                </a:solidFill>
                <a:latin typeface="Lato"/>
                <a:ea typeface="Lato"/>
                <a:cs typeface="Lato"/>
                <a:sym typeface="Lato"/>
              </a:rPr>
              <a:t>Entropy:</a:t>
            </a:r>
            <a:r>
              <a:rPr b="0" i="0" lang="en" sz="1400" u="none" cap="none" strike="noStrike">
                <a:solidFill>
                  <a:schemeClr val="lt1"/>
                </a:solidFill>
                <a:latin typeface="Lato"/>
                <a:ea typeface="Lato"/>
                <a:cs typeface="Lato"/>
                <a:sym typeface="Lato"/>
              </a:rPr>
              <a:t> </a:t>
            </a:r>
            <a:r>
              <a:rPr b="1" i="0" lang="en" sz="1400" u="none" cap="none" strike="noStrike">
                <a:solidFill>
                  <a:schemeClr val="lt1"/>
                </a:solidFill>
                <a:latin typeface="Lato"/>
                <a:ea typeface="Lato"/>
                <a:cs typeface="Lato"/>
                <a:sym typeface="Lato"/>
              </a:rPr>
              <a:t>Entropy </a:t>
            </a:r>
            <a:r>
              <a:rPr b="0" i="1" lang="en" sz="1400" u="none" cap="none" strike="noStrike">
                <a:solidFill>
                  <a:schemeClr val="lt1"/>
                </a:solidFill>
                <a:latin typeface="Lato"/>
                <a:ea typeface="Lato"/>
                <a:cs typeface="Lato"/>
                <a:sym typeface="Lato"/>
              </a:rPr>
              <a:t>is the measures of </a:t>
            </a:r>
            <a:r>
              <a:rPr b="1" i="1" lang="en" sz="1400" u="none" cap="none" strike="noStrike">
                <a:solidFill>
                  <a:schemeClr val="lt1"/>
                </a:solidFill>
                <a:latin typeface="Lato"/>
                <a:ea typeface="Lato"/>
                <a:cs typeface="Lato"/>
                <a:sym typeface="Lato"/>
              </a:rPr>
              <a:t>impurity</a:t>
            </a:r>
            <a:r>
              <a:rPr b="0" i="1" lang="en" sz="1400" u="none" cap="none" strike="noStrike">
                <a:solidFill>
                  <a:schemeClr val="lt1"/>
                </a:solidFill>
                <a:latin typeface="Lato"/>
                <a:ea typeface="Lato"/>
                <a:cs typeface="Lato"/>
                <a:sym typeface="Lato"/>
              </a:rPr>
              <a:t>, </a:t>
            </a:r>
            <a:r>
              <a:rPr b="1" i="1" lang="en" sz="1400" u="none" cap="none" strike="noStrike">
                <a:solidFill>
                  <a:schemeClr val="lt1"/>
                </a:solidFill>
                <a:latin typeface="Lato"/>
                <a:ea typeface="Lato"/>
                <a:cs typeface="Lato"/>
                <a:sym typeface="Lato"/>
              </a:rPr>
              <a:t>disorder, </a:t>
            </a:r>
            <a:r>
              <a:rPr b="0" i="1" lang="en" sz="1400" u="none" cap="none" strike="noStrike">
                <a:solidFill>
                  <a:schemeClr val="lt1"/>
                </a:solidFill>
                <a:latin typeface="Lato"/>
                <a:ea typeface="Lato"/>
                <a:cs typeface="Lato"/>
                <a:sym typeface="Lato"/>
              </a:rPr>
              <a:t>or </a:t>
            </a:r>
            <a:r>
              <a:rPr b="1" i="1" lang="en" sz="1400" u="none" cap="none" strike="noStrike">
                <a:solidFill>
                  <a:schemeClr val="lt1"/>
                </a:solidFill>
                <a:latin typeface="Lato"/>
                <a:ea typeface="Lato"/>
                <a:cs typeface="Lato"/>
                <a:sym typeface="Lato"/>
              </a:rPr>
              <a:t>uncertainty </a:t>
            </a:r>
            <a:r>
              <a:rPr b="0" i="1" lang="en" sz="1400" u="none" cap="none" strike="noStrike">
                <a:solidFill>
                  <a:schemeClr val="lt1"/>
                </a:solidFill>
                <a:latin typeface="Lato"/>
                <a:ea typeface="Lato"/>
                <a:cs typeface="Lato"/>
                <a:sym typeface="Lato"/>
              </a:rPr>
              <a:t>in a bunch of examples.</a:t>
            </a:r>
            <a:endParaRPr/>
          </a:p>
          <a:p>
            <a:pPr indent="0" lvl="0" marL="0" marR="0" rtl="0" algn="l">
              <a:lnSpc>
                <a:spcPct val="100000"/>
              </a:lnSpc>
              <a:spcBef>
                <a:spcPts val="0"/>
              </a:spcBef>
              <a:spcAft>
                <a:spcPts val="0"/>
              </a:spcAft>
              <a:buNone/>
            </a:pPr>
            <a:r>
              <a:t/>
            </a:r>
            <a:endParaRPr b="0" i="1"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None/>
            </a:pPr>
            <a:r>
              <a:rPr b="0" i="0" lang="en" sz="1400" u="none" cap="none" strike="noStrike">
                <a:solidFill>
                  <a:schemeClr val="lt1"/>
                </a:solidFill>
                <a:latin typeface="Lato"/>
                <a:ea typeface="Lato"/>
                <a:cs typeface="Lato"/>
                <a:sym typeface="Lato"/>
              </a:rPr>
              <a:t>Entropy controls how a Decision Tree decides to </a:t>
            </a:r>
            <a:r>
              <a:rPr b="1" i="0" lang="en" sz="1400" u="none" cap="none" strike="noStrike">
                <a:solidFill>
                  <a:schemeClr val="lt1"/>
                </a:solidFill>
                <a:latin typeface="Lato"/>
                <a:ea typeface="Lato"/>
                <a:cs typeface="Lato"/>
                <a:sym typeface="Lato"/>
              </a:rPr>
              <a:t>split </a:t>
            </a:r>
            <a:r>
              <a:rPr b="0" i="0" lang="en" sz="1400" u="none" cap="none" strike="noStrike">
                <a:solidFill>
                  <a:schemeClr val="lt1"/>
                </a:solidFill>
                <a:latin typeface="Lato"/>
                <a:ea typeface="Lato"/>
                <a:cs typeface="Lato"/>
                <a:sym typeface="Lato"/>
              </a:rPr>
              <a:t>the data. It affects how a </a:t>
            </a:r>
            <a:r>
              <a:rPr b="1" i="0" lang="en" sz="1400" u="none" cap="none" strike="noStrike">
                <a:solidFill>
                  <a:schemeClr val="lt1"/>
                </a:solidFill>
                <a:latin typeface="Lato"/>
                <a:ea typeface="Lato"/>
                <a:cs typeface="Lato"/>
                <a:sym typeface="Lato"/>
              </a:rPr>
              <a:t>Decision Tree</a:t>
            </a:r>
            <a:r>
              <a:rPr b="0" i="0" lang="en" sz="1400" u="none" cap="none" strike="noStrike">
                <a:solidFill>
                  <a:schemeClr val="lt1"/>
                </a:solidFill>
                <a:latin typeface="Lato"/>
                <a:ea typeface="Lato"/>
                <a:cs typeface="Lato"/>
                <a:sym typeface="Lato"/>
              </a:rPr>
              <a:t> draws its boundaries.</a:t>
            </a:r>
            <a:endParaRPr b="0" i="0" sz="1400" u="none" cap="none" strike="noStrike">
              <a:solidFill>
                <a:schemeClr val="lt1"/>
              </a:solidFill>
              <a:latin typeface="Arial"/>
              <a:ea typeface="Arial"/>
              <a:cs typeface="Arial"/>
              <a:sym typeface="Arial"/>
            </a:endParaRPr>
          </a:p>
        </p:txBody>
      </p:sp>
      <p:pic>
        <p:nvPicPr>
          <p:cNvPr id="1987" name="Google Shape;1987;p87"/>
          <p:cNvPicPr preferRelativeResize="0"/>
          <p:nvPr/>
        </p:nvPicPr>
        <p:blipFill rotWithShape="1">
          <a:blip r:embed="rId5">
            <a:alphaModFix/>
          </a:blip>
          <a:srcRect b="0" l="0" r="0" t="0"/>
          <a:stretch/>
        </p:blipFill>
        <p:spPr>
          <a:xfrm>
            <a:off x="2394512" y="2882771"/>
            <a:ext cx="4214225" cy="1432684"/>
          </a:xfrm>
          <a:prstGeom prst="rect">
            <a:avLst/>
          </a:prstGeom>
          <a:noFill/>
          <a:ln>
            <a:noFill/>
          </a:ln>
        </p:spPr>
      </p:pic>
      <p:pic>
        <p:nvPicPr>
          <p:cNvPr id="1988" name="Google Shape;1988;p87"/>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1989" name="Google Shape;1989;p87"/>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88"/>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/Random forest </a:t>
            </a:r>
            <a:r>
              <a:rPr lang="en"/>
              <a:t>Classifier</a:t>
            </a:r>
            <a:endParaRPr/>
          </a:p>
        </p:txBody>
      </p:sp>
      <p:grpSp>
        <p:nvGrpSpPr>
          <p:cNvPr id="1995" name="Google Shape;1995;p88"/>
          <p:cNvGrpSpPr/>
          <p:nvPr/>
        </p:nvGrpSpPr>
        <p:grpSpPr>
          <a:xfrm>
            <a:off x="299286" y="189025"/>
            <a:ext cx="133205" cy="119344"/>
            <a:chOff x="222150" y="185025"/>
            <a:chExt cx="170100" cy="152400"/>
          </a:xfrm>
        </p:grpSpPr>
        <p:cxnSp>
          <p:nvCxnSpPr>
            <p:cNvPr id="1996" name="Google Shape;1996;p88"/>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1997" name="Google Shape;1997;p88"/>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1998" name="Google Shape;1998;p88"/>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1999" name="Google Shape;1999;p88"/>
          <p:cNvGrpSpPr/>
          <p:nvPr/>
        </p:nvGrpSpPr>
        <p:grpSpPr>
          <a:xfrm>
            <a:off x="286625" y="3999999"/>
            <a:ext cx="145867" cy="958251"/>
            <a:chOff x="286625" y="3923799"/>
            <a:chExt cx="145867" cy="958251"/>
          </a:xfrm>
        </p:grpSpPr>
        <p:sp>
          <p:nvSpPr>
            <p:cNvPr id="2000" name="Google Shape;2000;p8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1" name="Google Shape;2001;p88"/>
            <p:cNvGrpSpPr/>
            <p:nvPr/>
          </p:nvGrpSpPr>
          <p:grpSpPr>
            <a:xfrm>
              <a:off x="298112" y="4342643"/>
              <a:ext cx="110182" cy="126862"/>
              <a:chOff x="281100" y="2027800"/>
              <a:chExt cx="140700" cy="162000"/>
            </a:xfrm>
          </p:grpSpPr>
          <p:sp>
            <p:nvSpPr>
              <p:cNvPr id="2002" name="Google Shape;2002;p8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3" name="Google Shape;2003;p88"/>
              <p:cNvGrpSpPr/>
              <p:nvPr/>
            </p:nvGrpSpPr>
            <p:grpSpPr>
              <a:xfrm>
                <a:off x="308875" y="2088450"/>
                <a:ext cx="85200" cy="40700"/>
                <a:chOff x="308875" y="2087000"/>
                <a:chExt cx="85200" cy="40700"/>
              </a:xfrm>
            </p:grpSpPr>
            <p:cxnSp>
              <p:nvCxnSpPr>
                <p:cNvPr id="2004" name="Google Shape;2004;p88"/>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005" name="Google Shape;2005;p88"/>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006" name="Google Shape;2006;p88"/>
            <p:cNvGrpSpPr/>
            <p:nvPr/>
          </p:nvGrpSpPr>
          <p:grpSpPr>
            <a:xfrm>
              <a:off x="286625" y="3923799"/>
              <a:ext cx="133200" cy="133200"/>
              <a:chOff x="286625" y="3648899"/>
              <a:chExt cx="133200" cy="133200"/>
            </a:xfrm>
          </p:grpSpPr>
          <p:sp>
            <p:nvSpPr>
              <p:cNvPr id="2007" name="Google Shape;2007;p8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8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009" name="Google Shape;2009;p88"/>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010" name="Google Shape;2010;p8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8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88"/>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88"/>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4" name="Google Shape;2014;p88"/>
          <p:cNvGrpSpPr/>
          <p:nvPr/>
        </p:nvGrpSpPr>
        <p:grpSpPr>
          <a:xfrm>
            <a:off x="7819199" y="752550"/>
            <a:ext cx="604800" cy="147600"/>
            <a:chOff x="7688649" y="828750"/>
            <a:chExt cx="604800" cy="147600"/>
          </a:xfrm>
        </p:grpSpPr>
        <p:sp>
          <p:nvSpPr>
            <p:cNvPr id="2015" name="Google Shape;2015;p8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8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8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8" name="Google Shape;2018;p88"/>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88"/>
          <p:cNvSpPr txBox="1"/>
          <p:nvPr/>
        </p:nvSpPr>
        <p:spPr>
          <a:xfrm>
            <a:off x="1114815" y="1514860"/>
            <a:ext cx="7202557" cy="36933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lt1"/>
                </a:solidFill>
                <a:latin typeface="Arial"/>
                <a:ea typeface="Arial"/>
                <a:cs typeface="Arial"/>
                <a:sym typeface="Arial"/>
              </a:rPr>
              <a:t>What is a random forest</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1.A random forest consists of multiple random decision trees. Two types of randomness are built into the trees. First, each tree is built on a random sample from the original data. Second, at each tree node, a subset of features are randomly selected to generate the best split.</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Lato"/>
                <a:ea typeface="Lato"/>
                <a:cs typeface="Lato"/>
                <a:sym typeface="Lato"/>
              </a:rPr>
              <a:t> 2.The algorithm generates proximity matrix. This matrix gives a rough estimate of distance between samples based on the proportion of times the samples end up in same leaf node. The proximity matrix is converted to a dist matrix</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Lato"/>
                <a:ea typeface="Lato"/>
                <a:cs typeface="Lato"/>
                <a:sym typeface="Lato"/>
              </a:rPr>
              <a:t>3</a:t>
            </a:r>
            <a:r>
              <a:rPr b="0" i="0" lang="en" sz="1000" u="none" cap="none" strike="noStrike">
                <a:solidFill>
                  <a:srgbClr val="232629"/>
                </a:solidFill>
                <a:latin typeface="Arial"/>
                <a:ea typeface="Arial"/>
                <a:cs typeface="Arial"/>
                <a:sym typeface="Arial"/>
              </a:rPr>
              <a:t>I.</a:t>
            </a:r>
            <a:r>
              <a:rPr b="0" i="0" lang="en" sz="1000" u="none" cap="none" strike="noStrike">
                <a:solidFill>
                  <a:schemeClr val="lt1"/>
                </a:solidFill>
                <a:latin typeface="Arial"/>
                <a:ea typeface="Arial"/>
                <a:cs typeface="Arial"/>
                <a:sym typeface="Arial"/>
              </a:rPr>
              <a:t>IF t</a:t>
            </a:r>
            <a:r>
              <a:rPr b="0" i="0" lang="en" sz="1400" u="none" cap="none" strike="noStrike">
                <a:solidFill>
                  <a:schemeClr val="lt1"/>
                </a:solidFill>
                <a:latin typeface="Arial"/>
                <a:ea typeface="Arial"/>
                <a:cs typeface="Arial"/>
                <a:sym typeface="Arial"/>
              </a:rPr>
              <a:t>wo cases occupy the same terminal node through one tree, their proximity is increased by one</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020" name="Google Shape;2020;p88"/>
          <p:cNvPicPr preferRelativeResize="0"/>
          <p:nvPr/>
        </p:nvPicPr>
        <p:blipFill>
          <a:blip r:embed="rId5">
            <a:alphaModFix/>
          </a:blip>
          <a:stretch>
            <a:fillRect/>
          </a:stretch>
        </p:blipFill>
        <p:spPr>
          <a:xfrm>
            <a:off x="8558450" y="4399914"/>
            <a:ext cx="409024" cy="498560"/>
          </a:xfrm>
          <a:prstGeom prst="rect">
            <a:avLst/>
          </a:prstGeom>
          <a:noFill/>
          <a:ln>
            <a:noFill/>
          </a:ln>
        </p:spPr>
      </p:pic>
      <p:sp>
        <p:nvSpPr>
          <p:cNvPr id="2021" name="Google Shape;2021;p88"/>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89"/>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/Random forest </a:t>
            </a:r>
            <a:r>
              <a:rPr lang="en"/>
              <a:t>Classifier</a:t>
            </a:r>
            <a:endParaRPr/>
          </a:p>
        </p:txBody>
      </p:sp>
      <p:grpSp>
        <p:nvGrpSpPr>
          <p:cNvPr id="2027" name="Google Shape;2027;p89"/>
          <p:cNvGrpSpPr/>
          <p:nvPr/>
        </p:nvGrpSpPr>
        <p:grpSpPr>
          <a:xfrm>
            <a:off x="299286" y="189025"/>
            <a:ext cx="133205" cy="119344"/>
            <a:chOff x="222150" y="185025"/>
            <a:chExt cx="170100" cy="152400"/>
          </a:xfrm>
        </p:grpSpPr>
        <p:cxnSp>
          <p:nvCxnSpPr>
            <p:cNvPr id="2028" name="Google Shape;2028;p89"/>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029" name="Google Shape;2029;p89"/>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030" name="Google Shape;2030;p89"/>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031" name="Google Shape;2031;p89"/>
          <p:cNvGrpSpPr/>
          <p:nvPr/>
        </p:nvGrpSpPr>
        <p:grpSpPr>
          <a:xfrm>
            <a:off x="286625" y="3999999"/>
            <a:ext cx="145867" cy="958251"/>
            <a:chOff x="286625" y="3923799"/>
            <a:chExt cx="145867" cy="958251"/>
          </a:xfrm>
        </p:grpSpPr>
        <p:sp>
          <p:nvSpPr>
            <p:cNvPr id="2032" name="Google Shape;2032;p8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3" name="Google Shape;2033;p89"/>
            <p:cNvGrpSpPr/>
            <p:nvPr/>
          </p:nvGrpSpPr>
          <p:grpSpPr>
            <a:xfrm>
              <a:off x="298112" y="4342643"/>
              <a:ext cx="110182" cy="126862"/>
              <a:chOff x="281100" y="2027800"/>
              <a:chExt cx="140700" cy="162000"/>
            </a:xfrm>
          </p:grpSpPr>
          <p:sp>
            <p:nvSpPr>
              <p:cNvPr id="2034" name="Google Shape;2034;p8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5" name="Google Shape;2035;p89"/>
              <p:cNvGrpSpPr/>
              <p:nvPr/>
            </p:nvGrpSpPr>
            <p:grpSpPr>
              <a:xfrm>
                <a:off x="308875" y="2088450"/>
                <a:ext cx="85200" cy="40700"/>
                <a:chOff x="308875" y="2087000"/>
                <a:chExt cx="85200" cy="40700"/>
              </a:xfrm>
            </p:grpSpPr>
            <p:cxnSp>
              <p:nvCxnSpPr>
                <p:cNvPr id="2036" name="Google Shape;2036;p89"/>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037" name="Google Shape;2037;p89"/>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038" name="Google Shape;2038;p89"/>
            <p:cNvGrpSpPr/>
            <p:nvPr/>
          </p:nvGrpSpPr>
          <p:grpSpPr>
            <a:xfrm>
              <a:off x="286625" y="3923799"/>
              <a:ext cx="133200" cy="133200"/>
              <a:chOff x="286625" y="3648899"/>
              <a:chExt cx="133200" cy="133200"/>
            </a:xfrm>
          </p:grpSpPr>
          <p:sp>
            <p:nvSpPr>
              <p:cNvPr id="2039" name="Google Shape;2039;p8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8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041" name="Google Shape;2041;p89"/>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042" name="Google Shape;2042;p8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8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89"/>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89"/>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6" name="Google Shape;2046;p89"/>
          <p:cNvGrpSpPr/>
          <p:nvPr/>
        </p:nvGrpSpPr>
        <p:grpSpPr>
          <a:xfrm>
            <a:off x="7819199" y="752550"/>
            <a:ext cx="604800" cy="147600"/>
            <a:chOff x="7688649" y="828750"/>
            <a:chExt cx="604800" cy="147600"/>
          </a:xfrm>
        </p:grpSpPr>
        <p:sp>
          <p:nvSpPr>
            <p:cNvPr id="2047" name="Google Shape;2047;p8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8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8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0" name="Google Shape;2050;p89"/>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1" name="Google Shape;2051;p89"/>
          <p:cNvPicPr preferRelativeResize="0"/>
          <p:nvPr/>
        </p:nvPicPr>
        <p:blipFill rotWithShape="1">
          <a:blip r:embed="rId5">
            <a:alphaModFix/>
          </a:blip>
          <a:srcRect b="0" l="0" r="0" t="0"/>
          <a:stretch/>
        </p:blipFill>
        <p:spPr>
          <a:xfrm>
            <a:off x="1780633" y="1436171"/>
            <a:ext cx="5057808" cy="2996258"/>
          </a:xfrm>
          <a:prstGeom prst="rect">
            <a:avLst/>
          </a:prstGeom>
          <a:noFill/>
          <a:ln>
            <a:noFill/>
          </a:ln>
        </p:spPr>
      </p:pic>
      <p:sp>
        <p:nvSpPr>
          <p:cNvPr id="2052" name="Google Shape;2052;p89"/>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2053" name="Google Shape;2053;p89"/>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2054" name="Google Shape;2054;p89"/>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90"/>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/XG BOOST CLASSIFIER </a:t>
            </a:r>
            <a:endParaRPr/>
          </a:p>
        </p:txBody>
      </p:sp>
      <p:grpSp>
        <p:nvGrpSpPr>
          <p:cNvPr id="2060" name="Google Shape;2060;p90"/>
          <p:cNvGrpSpPr/>
          <p:nvPr/>
        </p:nvGrpSpPr>
        <p:grpSpPr>
          <a:xfrm>
            <a:off x="299286" y="189025"/>
            <a:ext cx="133205" cy="119344"/>
            <a:chOff x="222150" y="185025"/>
            <a:chExt cx="170100" cy="152400"/>
          </a:xfrm>
        </p:grpSpPr>
        <p:cxnSp>
          <p:nvCxnSpPr>
            <p:cNvPr id="2061" name="Google Shape;2061;p90"/>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062" name="Google Shape;2062;p90"/>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063" name="Google Shape;2063;p90"/>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064" name="Google Shape;2064;p90"/>
          <p:cNvGrpSpPr/>
          <p:nvPr/>
        </p:nvGrpSpPr>
        <p:grpSpPr>
          <a:xfrm>
            <a:off x="286625" y="3999999"/>
            <a:ext cx="145867" cy="958251"/>
            <a:chOff x="286625" y="3923799"/>
            <a:chExt cx="145867" cy="958251"/>
          </a:xfrm>
        </p:grpSpPr>
        <p:sp>
          <p:nvSpPr>
            <p:cNvPr id="2065" name="Google Shape;2065;p9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66" name="Google Shape;2066;p90"/>
            <p:cNvGrpSpPr/>
            <p:nvPr/>
          </p:nvGrpSpPr>
          <p:grpSpPr>
            <a:xfrm>
              <a:off x="298112" y="4342643"/>
              <a:ext cx="110182" cy="126862"/>
              <a:chOff x="281100" y="2027800"/>
              <a:chExt cx="140700" cy="162000"/>
            </a:xfrm>
          </p:grpSpPr>
          <p:sp>
            <p:nvSpPr>
              <p:cNvPr id="2067" name="Google Shape;2067;p9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68" name="Google Shape;2068;p90"/>
              <p:cNvGrpSpPr/>
              <p:nvPr/>
            </p:nvGrpSpPr>
            <p:grpSpPr>
              <a:xfrm>
                <a:off x="308875" y="2088450"/>
                <a:ext cx="85200" cy="40700"/>
                <a:chOff x="308875" y="2087000"/>
                <a:chExt cx="85200" cy="40700"/>
              </a:xfrm>
            </p:grpSpPr>
            <p:cxnSp>
              <p:nvCxnSpPr>
                <p:cNvPr id="2069" name="Google Shape;2069;p90"/>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070" name="Google Shape;2070;p90"/>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071" name="Google Shape;2071;p90"/>
            <p:cNvGrpSpPr/>
            <p:nvPr/>
          </p:nvGrpSpPr>
          <p:grpSpPr>
            <a:xfrm>
              <a:off x="286625" y="3923799"/>
              <a:ext cx="133200" cy="133200"/>
              <a:chOff x="286625" y="3648899"/>
              <a:chExt cx="133200" cy="133200"/>
            </a:xfrm>
          </p:grpSpPr>
          <p:sp>
            <p:nvSpPr>
              <p:cNvPr id="2072" name="Google Shape;2072;p9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9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74" name="Google Shape;2074;p9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9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90"/>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90"/>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78" name="Google Shape;2078;p90"/>
          <p:cNvGrpSpPr/>
          <p:nvPr/>
        </p:nvGrpSpPr>
        <p:grpSpPr>
          <a:xfrm>
            <a:off x="7819199" y="752550"/>
            <a:ext cx="604800" cy="147600"/>
            <a:chOff x="7688649" y="828750"/>
            <a:chExt cx="604800" cy="147600"/>
          </a:xfrm>
        </p:grpSpPr>
        <p:sp>
          <p:nvSpPr>
            <p:cNvPr id="2079" name="Google Shape;2079;p9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9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9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2" name="Google Shape;2082;p90"/>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90"/>
          <p:cNvSpPr txBox="1"/>
          <p:nvPr/>
        </p:nvSpPr>
        <p:spPr>
          <a:xfrm>
            <a:off x="900265" y="1449135"/>
            <a:ext cx="7202700" cy="3109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Unlike many other algorithms, XG Boost is an ensemble learning algorithm meaning that it combines the results of many models, called </a:t>
            </a:r>
            <a:r>
              <a:rPr b="1" i="0" lang="en" sz="1400" u="none" cap="none" strike="noStrike">
                <a:solidFill>
                  <a:schemeClr val="lt1"/>
                </a:solidFill>
                <a:latin typeface="Arial"/>
                <a:ea typeface="Arial"/>
                <a:cs typeface="Arial"/>
                <a:sym typeface="Arial"/>
              </a:rPr>
              <a:t>base learners</a:t>
            </a:r>
            <a:r>
              <a:rPr b="0" i="0" lang="en" sz="1400" u="none" cap="none" strike="noStrike">
                <a:solidFill>
                  <a:schemeClr val="lt1"/>
                </a:solidFill>
                <a:latin typeface="Arial"/>
                <a:ea typeface="Arial"/>
                <a:cs typeface="Arial"/>
                <a:sym typeface="Arial"/>
              </a:rPr>
              <a:t> to make a prediction.</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Trees used by </a:t>
            </a:r>
            <a:r>
              <a:rPr lang="en">
                <a:solidFill>
                  <a:schemeClr val="lt1"/>
                </a:solidFill>
              </a:rPr>
              <a:t>XGBoost</a:t>
            </a:r>
            <a:r>
              <a:rPr b="0" i="0" lang="en" sz="1400" u="none" cap="none" strike="noStrike">
                <a:solidFill>
                  <a:schemeClr val="lt1"/>
                </a:solidFill>
                <a:latin typeface="Arial"/>
                <a:ea typeface="Arial"/>
                <a:cs typeface="Arial"/>
                <a:sym typeface="Arial"/>
              </a:rPr>
              <a:t> are a bit different than traditional decision trees. They are called CART trees (Classification and Regression trees) and instead of containing a single decision in each “leaf” node, they contain real-value scores of whether an instance belongs to a group. After the tree reaches max depth, the decision can be made by converting the scores into categories using a certain threshold.</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Helvetica Neue"/>
                <a:ea typeface="Helvetica Neue"/>
                <a:cs typeface="Helvetica Neue"/>
                <a:sym typeface="Helvetica Neue"/>
              </a:rPr>
              <a:t>It is an ensemble of decision trees algorithm where new trees fix errors of those trees that are already part of the model. Trees are added until no further improvements can be made to the model.</a:t>
            </a:r>
            <a:endParaRPr b="0" i="0" sz="1400" u="none" cap="none" strike="noStrike">
              <a:solidFill>
                <a:schemeClr val="lt1"/>
              </a:solidFill>
              <a:latin typeface="Arial"/>
              <a:ea typeface="Arial"/>
              <a:cs typeface="Arial"/>
              <a:sym typeface="Arial"/>
            </a:endParaRPr>
          </a:p>
        </p:txBody>
      </p:sp>
      <p:pic>
        <p:nvPicPr>
          <p:cNvPr id="2084" name="Google Shape;2084;p90"/>
          <p:cNvPicPr preferRelativeResize="0"/>
          <p:nvPr/>
        </p:nvPicPr>
        <p:blipFill>
          <a:blip r:embed="rId5">
            <a:alphaModFix/>
          </a:blip>
          <a:stretch>
            <a:fillRect/>
          </a:stretch>
        </p:blipFill>
        <p:spPr>
          <a:xfrm>
            <a:off x="8558450" y="4399914"/>
            <a:ext cx="409024" cy="498560"/>
          </a:xfrm>
          <a:prstGeom prst="rect">
            <a:avLst/>
          </a:prstGeom>
          <a:noFill/>
          <a:ln>
            <a:noFill/>
          </a:ln>
        </p:spPr>
      </p:pic>
      <p:sp>
        <p:nvSpPr>
          <p:cNvPr id="2085" name="Google Shape;2085;p90"/>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grpSp>
        <p:nvGrpSpPr>
          <p:cNvPr id="931" name="Google Shape;931;p64"/>
          <p:cNvGrpSpPr/>
          <p:nvPr/>
        </p:nvGrpSpPr>
        <p:grpSpPr>
          <a:xfrm>
            <a:off x="299286" y="189025"/>
            <a:ext cx="133205" cy="119344"/>
            <a:chOff x="222150" y="185025"/>
            <a:chExt cx="170100" cy="152400"/>
          </a:xfrm>
        </p:grpSpPr>
        <p:cxnSp>
          <p:nvCxnSpPr>
            <p:cNvPr id="932" name="Google Shape;932;p6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33" name="Google Shape;933;p6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34" name="Google Shape;934;p6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935" name="Google Shape;935;p64"/>
          <p:cNvGrpSpPr/>
          <p:nvPr/>
        </p:nvGrpSpPr>
        <p:grpSpPr>
          <a:xfrm>
            <a:off x="286625" y="3999999"/>
            <a:ext cx="145867" cy="958251"/>
            <a:chOff x="286625" y="3923799"/>
            <a:chExt cx="145867" cy="958251"/>
          </a:xfrm>
        </p:grpSpPr>
        <p:sp>
          <p:nvSpPr>
            <p:cNvPr id="936" name="Google Shape;936;p6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64"/>
            <p:cNvGrpSpPr/>
            <p:nvPr/>
          </p:nvGrpSpPr>
          <p:grpSpPr>
            <a:xfrm>
              <a:off x="298112" y="4342643"/>
              <a:ext cx="110182" cy="126862"/>
              <a:chOff x="281100" y="2027800"/>
              <a:chExt cx="140700" cy="162000"/>
            </a:xfrm>
          </p:grpSpPr>
          <p:sp>
            <p:nvSpPr>
              <p:cNvPr id="938" name="Google Shape;938;p6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64"/>
              <p:cNvGrpSpPr/>
              <p:nvPr/>
            </p:nvGrpSpPr>
            <p:grpSpPr>
              <a:xfrm>
                <a:off x="308875" y="2088450"/>
                <a:ext cx="85200" cy="40700"/>
                <a:chOff x="308875" y="2087000"/>
                <a:chExt cx="85200" cy="40700"/>
              </a:xfrm>
            </p:grpSpPr>
            <p:cxnSp>
              <p:nvCxnSpPr>
                <p:cNvPr id="940" name="Google Shape;940;p6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41" name="Google Shape;941;p6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942" name="Google Shape;942;p64"/>
            <p:cNvGrpSpPr/>
            <p:nvPr/>
          </p:nvGrpSpPr>
          <p:grpSpPr>
            <a:xfrm>
              <a:off x="286625" y="3923799"/>
              <a:ext cx="133200" cy="133200"/>
              <a:chOff x="286625" y="3648899"/>
              <a:chExt cx="133200" cy="133200"/>
            </a:xfrm>
          </p:grpSpPr>
          <p:sp>
            <p:nvSpPr>
              <p:cNvPr id="943" name="Google Shape;943;p6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5" name="Google Shape;945;p64"/>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ML?</a:t>
            </a:r>
            <a:endParaRPr/>
          </a:p>
        </p:txBody>
      </p:sp>
      <p:sp>
        <p:nvSpPr>
          <p:cNvPr id="946" name="Google Shape;946;p64"/>
          <p:cNvSpPr txBox="1"/>
          <p:nvPr>
            <p:ph idx="2"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947" name="Google Shape;947;p6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8" name="Google Shape;948;p64"/>
          <p:cNvCxnSpPr/>
          <p:nvPr/>
        </p:nvCxnSpPr>
        <p:spPr>
          <a:xfrm>
            <a:off x="4285625" y="3749588"/>
            <a:ext cx="792600" cy="0"/>
          </a:xfrm>
          <a:prstGeom prst="straightConnector1">
            <a:avLst/>
          </a:prstGeom>
          <a:noFill/>
          <a:ln cap="flat" cmpd="sng" w="9525">
            <a:solidFill>
              <a:schemeClr val="dk2"/>
            </a:solidFill>
            <a:prstDash val="solid"/>
            <a:round/>
            <a:headEnd len="med" w="med" type="none"/>
            <a:tailEnd len="med" w="med" type="stealth"/>
          </a:ln>
        </p:spPr>
      </p:cxnSp>
      <p:grpSp>
        <p:nvGrpSpPr>
          <p:cNvPr id="949" name="Google Shape;949;p64"/>
          <p:cNvGrpSpPr/>
          <p:nvPr/>
        </p:nvGrpSpPr>
        <p:grpSpPr>
          <a:xfrm>
            <a:off x="5380450" y="1070563"/>
            <a:ext cx="2867518" cy="3002387"/>
            <a:chOff x="5380450" y="1070563"/>
            <a:chExt cx="2867518" cy="3002387"/>
          </a:xfrm>
        </p:grpSpPr>
        <p:sp>
          <p:nvSpPr>
            <p:cNvPr id="950" name="Google Shape;950;p64"/>
            <p:cNvSpPr/>
            <p:nvPr/>
          </p:nvSpPr>
          <p:spPr>
            <a:xfrm>
              <a:off x="6164625" y="1344650"/>
              <a:ext cx="1334100" cy="2405100"/>
            </a:xfrm>
            <a:prstGeom prst="roundRect">
              <a:avLst>
                <a:gd fmla="val 0" name="adj"/>
              </a:avLst>
            </a:prstGeom>
            <a:solidFill>
              <a:schemeClr val="accent6"/>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4"/>
            <p:cNvSpPr/>
            <p:nvPr/>
          </p:nvSpPr>
          <p:spPr>
            <a:xfrm>
              <a:off x="6298575" y="1546875"/>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4"/>
            <p:cNvSpPr/>
            <p:nvPr/>
          </p:nvSpPr>
          <p:spPr>
            <a:xfrm>
              <a:off x="6298575" y="2078800"/>
              <a:ext cx="1066200" cy="9999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4"/>
            <p:cNvSpPr/>
            <p:nvPr/>
          </p:nvSpPr>
          <p:spPr>
            <a:xfrm>
              <a:off x="6298575" y="3140800"/>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4"/>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64"/>
            <p:cNvGrpSpPr/>
            <p:nvPr/>
          </p:nvGrpSpPr>
          <p:grpSpPr>
            <a:xfrm>
              <a:off x="5380450" y="1200275"/>
              <a:ext cx="1386600" cy="449700"/>
              <a:chOff x="5270675" y="1411375"/>
              <a:chExt cx="1386600" cy="449700"/>
            </a:xfrm>
          </p:grpSpPr>
          <p:sp>
            <p:nvSpPr>
              <p:cNvPr id="956" name="Google Shape;956;p64"/>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4"/>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4"/>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64"/>
              <p:cNvGrpSpPr/>
              <p:nvPr/>
            </p:nvGrpSpPr>
            <p:grpSpPr>
              <a:xfrm>
                <a:off x="5794626" y="1542600"/>
                <a:ext cx="706512" cy="187247"/>
                <a:chOff x="5784976" y="732725"/>
                <a:chExt cx="706512" cy="187247"/>
              </a:xfrm>
            </p:grpSpPr>
            <p:sp>
              <p:nvSpPr>
                <p:cNvPr id="960" name="Google Shape;960;p64"/>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4"/>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4"/>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3" name="Google Shape;963;p64"/>
            <p:cNvGrpSpPr/>
            <p:nvPr/>
          </p:nvGrpSpPr>
          <p:grpSpPr>
            <a:xfrm>
              <a:off x="6533820" y="2611181"/>
              <a:ext cx="1714149" cy="744321"/>
              <a:chOff x="6709845" y="3859168"/>
              <a:chExt cx="1714149" cy="744321"/>
            </a:xfrm>
          </p:grpSpPr>
          <p:grpSp>
            <p:nvGrpSpPr>
              <p:cNvPr id="964" name="Google Shape;964;p64"/>
              <p:cNvGrpSpPr/>
              <p:nvPr/>
            </p:nvGrpSpPr>
            <p:grpSpPr>
              <a:xfrm>
                <a:off x="6709845" y="3859168"/>
                <a:ext cx="1714149" cy="744321"/>
                <a:chOff x="6709845" y="3859168"/>
                <a:chExt cx="1714149" cy="744321"/>
              </a:xfrm>
            </p:grpSpPr>
            <p:sp>
              <p:nvSpPr>
                <p:cNvPr id="965" name="Google Shape;965;p64"/>
                <p:cNvSpPr/>
                <p:nvPr/>
              </p:nvSpPr>
              <p:spPr>
                <a:xfrm>
                  <a:off x="6709845" y="3859168"/>
                  <a:ext cx="1714149" cy="744321"/>
                </a:xfrm>
                <a:custGeom>
                  <a:rect b="b" l="l" r="r" t="t"/>
                  <a:pathLst>
                    <a:path extrusionOk="0" h="13295" w="30618">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4"/>
                <p:cNvSpPr/>
                <p:nvPr/>
              </p:nvSpPr>
              <p:spPr>
                <a:xfrm>
                  <a:off x="6913802" y="4007811"/>
                  <a:ext cx="309765" cy="164260"/>
                </a:xfrm>
                <a:custGeom>
                  <a:rect b="b" l="l" r="r" t="t"/>
                  <a:pathLst>
                    <a:path extrusionOk="0" h="2934" w="5533">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4"/>
                <p:cNvSpPr/>
                <p:nvPr/>
              </p:nvSpPr>
              <p:spPr>
                <a:xfrm>
                  <a:off x="6899134" y="3993367"/>
                  <a:ext cx="193092" cy="193484"/>
                </a:xfrm>
                <a:custGeom>
                  <a:rect b="b" l="l" r="r" t="t"/>
                  <a:pathLst>
                    <a:path extrusionOk="0" h="3456" w="3449">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4"/>
                <p:cNvSpPr/>
                <p:nvPr/>
              </p:nvSpPr>
              <p:spPr>
                <a:xfrm>
                  <a:off x="6927239" y="4021584"/>
                  <a:ext cx="136883" cy="136771"/>
                </a:xfrm>
                <a:custGeom>
                  <a:rect b="b" l="l" r="r" t="t"/>
                  <a:pathLst>
                    <a:path extrusionOk="0" h="2443" w="2445">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4"/>
                <p:cNvSpPr/>
                <p:nvPr/>
              </p:nvSpPr>
              <p:spPr>
                <a:xfrm>
                  <a:off x="6913802" y="4290541"/>
                  <a:ext cx="309765" cy="164316"/>
                </a:xfrm>
                <a:custGeom>
                  <a:rect b="b" l="l" r="r" t="t"/>
                  <a:pathLst>
                    <a:path extrusionOk="0" h="2935" w="5533">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4"/>
                <p:cNvSpPr/>
                <p:nvPr/>
              </p:nvSpPr>
              <p:spPr>
                <a:xfrm>
                  <a:off x="7041282" y="4276097"/>
                  <a:ext cx="193428" cy="193484"/>
                </a:xfrm>
                <a:custGeom>
                  <a:rect b="b" l="l" r="r" t="t"/>
                  <a:pathLst>
                    <a:path extrusionOk="0" h="3456" w="3455">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4"/>
                <p:cNvSpPr/>
                <p:nvPr/>
              </p:nvSpPr>
              <p:spPr>
                <a:xfrm>
                  <a:off x="7069779" y="4304314"/>
                  <a:ext cx="136491" cy="136771"/>
                </a:xfrm>
                <a:custGeom>
                  <a:rect b="b" l="l" r="r" t="t"/>
                  <a:pathLst>
                    <a:path extrusionOk="0" h="2443" w="2438">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4"/>
                <p:cNvSpPr/>
                <p:nvPr/>
              </p:nvSpPr>
              <p:spPr>
                <a:xfrm>
                  <a:off x="7455972" y="4025727"/>
                  <a:ext cx="115385" cy="114993"/>
                </a:xfrm>
                <a:custGeom>
                  <a:rect b="b" l="l" r="r" t="t"/>
                  <a:pathLst>
                    <a:path extrusionOk="0" h="2054" w="2061">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4"/>
                <p:cNvSpPr/>
                <p:nvPr/>
              </p:nvSpPr>
              <p:spPr>
                <a:xfrm>
                  <a:off x="7455972" y="4315231"/>
                  <a:ext cx="115385" cy="114993"/>
                </a:xfrm>
                <a:custGeom>
                  <a:rect b="b" l="l" r="r" t="t"/>
                  <a:pathLst>
                    <a:path extrusionOk="0" h="2054" w="2061">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64"/>
              <p:cNvGrpSpPr/>
              <p:nvPr/>
            </p:nvGrpSpPr>
            <p:grpSpPr>
              <a:xfrm>
                <a:off x="7629944" y="4025885"/>
                <a:ext cx="545407" cy="410286"/>
                <a:chOff x="7629944" y="4025885"/>
                <a:chExt cx="545407" cy="410286"/>
              </a:xfrm>
            </p:grpSpPr>
            <p:sp>
              <p:nvSpPr>
                <p:cNvPr id="975" name="Google Shape;975;p64"/>
                <p:cNvSpPr/>
                <p:nvPr/>
              </p:nvSpPr>
              <p:spPr>
                <a:xfrm>
                  <a:off x="7629952" y="4025885"/>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4"/>
                <p:cNvSpPr/>
                <p:nvPr/>
              </p:nvSpPr>
              <p:spPr>
                <a:xfrm>
                  <a:off x="7629952" y="4309442"/>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4"/>
                <p:cNvSpPr/>
                <p:nvPr/>
              </p:nvSpPr>
              <p:spPr>
                <a:xfrm>
                  <a:off x="7629944" y="4107719"/>
                  <a:ext cx="367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4"/>
                <p:cNvSpPr/>
                <p:nvPr/>
              </p:nvSpPr>
              <p:spPr>
                <a:xfrm>
                  <a:off x="7629945" y="4389971"/>
                  <a:ext cx="460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9" name="Google Shape;979;p64"/>
            <p:cNvGrpSpPr/>
            <p:nvPr/>
          </p:nvGrpSpPr>
          <p:grpSpPr>
            <a:xfrm>
              <a:off x="5573850" y="3355500"/>
              <a:ext cx="381600" cy="356700"/>
              <a:chOff x="1062200" y="3366813"/>
              <a:chExt cx="381600" cy="356700"/>
            </a:xfrm>
          </p:grpSpPr>
          <p:sp>
            <p:nvSpPr>
              <p:cNvPr id="980" name="Google Shape;980;p64"/>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 name="Google Shape;981;p64"/>
              <p:cNvGrpSpPr/>
              <p:nvPr/>
            </p:nvGrpSpPr>
            <p:grpSpPr>
              <a:xfrm>
                <a:off x="1138484" y="3433275"/>
                <a:ext cx="229200" cy="229200"/>
                <a:chOff x="955447" y="3891500"/>
                <a:chExt cx="229200" cy="229200"/>
              </a:xfrm>
            </p:grpSpPr>
            <p:sp>
              <p:nvSpPr>
                <p:cNvPr id="982" name="Google Shape;982;p64"/>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4"/>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4" name="Google Shape;984;p64"/>
            <p:cNvGrpSpPr/>
            <p:nvPr/>
          </p:nvGrpSpPr>
          <p:grpSpPr>
            <a:xfrm rot="5400000">
              <a:off x="5462261" y="2839775"/>
              <a:ext cx="604800" cy="147600"/>
              <a:chOff x="7688649" y="828750"/>
              <a:chExt cx="604800" cy="147600"/>
            </a:xfrm>
          </p:grpSpPr>
          <p:sp>
            <p:nvSpPr>
              <p:cNvPr id="985" name="Google Shape;985;p6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8" name="Google Shape;988;p6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4">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1" name="Google Shape;991;p64"/>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992" name="Google Shape;992;p64"/>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91"/>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/K Nearest Neighbours</a:t>
            </a:r>
            <a:endParaRPr/>
          </a:p>
        </p:txBody>
      </p:sp>
      <p:grpSp>
        <p:nvGrpSpPr>
          <p:cNvPr id="2091" name="Google Shape;2091;p91"/>
          <p:cNvGrpSpPr/>
          <p:nvPr/>
        </p:nvGrpSpPr>
        <p:grpSpPr>
          <a:xfrm>
            <a:off x="299286" y="189025"/>
            <a:ext cx="133205" cy="119344"/>
            <a:chOff x="222150" y="185025"/>
            <a:chExt cx="170100" cy="152400"/>
          </a:xfrm>
        </p:grpSpPr>
        <p:cxnSp>
          <p:nvCxnSpPr>
            <p:cNvPr id="2092" name="Google Shape;2092;p91"/>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093" name="Google Shape;2093;p91"/>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094" name="Google Shape;2094;p91"/>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095" name="Google Shape;2095;p91"/>
          <p:cNvGrpSpPr/>
          <p:nvPr/>
        </p:nvGrpSpPr>
        <p:grpSpPr>
          <a:xfrm>
            <a:off x="286625" y="3999999"/>
            <a:ext cx="145867" cy="958251"/>
            <a:chOff x="286625" y="3923799"/>
            <a:chExt cx="145867" cy="958251"/>
          </a:xfrm>
        </p:grpSpPr>
        <p:sp>
          <p:nvSpPr>
            <p:cNvPr id="2096" name="Google Shape;2096;p9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7" name="Google Shape;2097;p91"/>
            <p:cNvGrpSpPr/>
            <p:nvPr/>
          </p:nvGrpSpPr>
          <p:grpSpPr>
            <a:xfrm>
              <a:off x="298112" y="4342643"/>
              <a:ext cx="110182" cy="126862"/>
              <a:chOff x="281100" y="2027800"/>
              <a:chExt cx="140700" cy="162000"/>
            </a:xfrm>
          </p:grpSpPr>
          <p:sp>
            <p:nvSpPr>
              <p:cNvPr id="2098" name="Google Shape;2098;p9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9" name="Google Shape;2099;p91"/>
              <p:cNvGrpSpPr/>
              <p:nvPr/>
            </p:nvGrpSpPr>
            <p:grpSpPr>
              <a:xfrm>
                <a:off x="308875" y="2088450"/>
                <a:ext cx="85200" cy="40700"/>
                <a:chOff x="308875" y="2087000"/>
                <a:chExt cx="85200" cy="40700"/>
              </a:xfrm>
            </p:grpSpPr>
            <p:cxnSp>
              <p:nvCxnSpPr>
                <p:cNvPr id="2100" name="Google Shape;2100;p91"/>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101" name="Google Shape;2101;p91"/>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102" name="Google Shape;2102;p91"/>
            <p:cNvGrpSpPr/>
            <p:nvPr/>
          </p:nvGrpSpPr>
          <p:grpSpPr>
            <a:xfrm>
              <a:off x="286625" y="3923799"/>
              <a:ext cx="133200" cy="133200"/>
              <a:chOff x="286625" y="3648899"/>
              <a:chExt cx="133200" cy="133200"/>
            </a:xfrm>
          </p:grpSpPr>
          <p:sp>
            <p:nvSpPr>
              <p:cNvPr id="2103" name="Google Shape;2103;p9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9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105" name="Google Shape;2105;p91"/>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106" name="Google Shape;2106;p9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9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91"/>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91"/>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0" name="Google Shape;2110;p91"/>
          <p:cNvGrpSpPr/>
          <p:nvPr/>
        </p:nvGrpSpPr>
        <p:grpSpPr>
          <a:xfrm>
            <a:off x="7819199" y="752550"/>
            <a:ext cx="604800" cy="147600"/>
            <a:chOff x="7688649" y="828750"/>
            <a:chExt cx="604800" cy="147600"/>
          </a:xfrm>
        </p:grpSpPr>
        <p:sp>
          <p:nvSpPr>
            <p:cNvPr id="2111" name="Google Shape;2111;p9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9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9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4" name="Google Shape;2114;p91"/>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91"/>
          <p:cNvSpPr txBox="1"/>
          <p:nvPr/>
        </p:nvSpPr>
        <p:spPr>
          <a:xfrm>
            <a:off x="1114815" y="1514860"/>
            <a:ext cx="7202557" cy="3323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Open Sans"/>
                <a:ea typeface="Open Sans"/>
                <a:cs typeface="Open Sans"/>
                <a:sym typeface="Open Sans"/>
              </a:rPr>
              <a:t>K-nearest neighbors (k-NN) is a pattern recognition algorithm that uses training datasets to find the </a:t>
            </a:r>
            <a:r>
              <a:rPr b="0" i="1" lang="en" sz="1400" u="none" cap="none" strike="noStrike">
                <a:solidFill>
                  <a:schemeClr val="lt1"/>
                </a:solidFill>
                <a:latin typeface="Open Sans"/>
                <a:ea typeface="Open Sans"/>
                <a:cs typeface="Open Sans"/>
                <a:sym typeface="Open Sans"/>
              </a:rPr>
              <a:t>k</a:t>
            </a:r>
            <a:r>
              <a:rPr b="0" i="0" lang="en" sz="1400" u="none" cap="none" strike="noStrike">
                <a:solidFill>
                  <a:schemeClr val="lt1"/>
                </a:solidFill>
                <a:latin typeface="Open Sans"/>
                <a:ea typeface="Open Sans"/>
                <a:cs typeface="Open Sans"/>
                <a:sym typeface="Open Sans"/>
              </a:rPr>
              <a:t> closest relatives in future examples. </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Open Sans"/>
                <a:ea typeface="Open Sans"/>
                <a:cs typeface="Open Sans"/>
                <a:sym typeface="Open Sans"/>
              </a:rPr>
              <a:t>When k-NN is used in classification, you calculate to place data within the category of its nearest neighbor.</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rPr b="0" i="0" lang="en" sz="1400" u="none" cap="none" strike="noStrike">
                <a:solidFill>
                  <a:schemeClr val="lt1"/>
                </a:solidFill>
                <a:latin typeface="Open Sans"/>
                <a:ea typeface="Open Sans"/>
                <a:cs typeface="Open Sans"/>
                <a:sym typeface="Open Sans"/>
              </a:rPr>
              <a:t>Birds of a feather flock together</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rPr b="0" i="0" lang="en" sz="1400" u="none" cap="none" strike="noStrike">
                <a:solidFill>
                  <a:schemeClr val="lt1"/>
                </a:solidFill>
                <a:latin typeface="Roboto"/>
                <a:ea typeface="Roboto"/>
                <a:cs typeface="Roboto"/>
                <a:sym typeface="Roboto"/>
              </a:rPr>
              <a:t>The closest class to the point which is to be classified is calculated using Euclidean distance. </a:t>
            </a:r>
            <a:endParaRPr b="0" i="0" sz="14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rPr b="0" i="0" lang="en" sz="1400" u="none" cap="none" strike="noStrike">
                <a:solidFill>
                  <a:schemeClr val="lt1"/>
                </a:solidFill>
                <a:latin typeface="Roboto"/>
                <a:ea typeface="Roboto"/>
                <a:cs typeface="Roboto"/>
                <a:sym typeface="Roboto"/>
              </a:rPr>
              <a:t>KNN works on a principle assuming every data point falling in near to each other is falling in the same class. In other words, it classifies a new data point based on similarity.</a:t>
            </a:r>
            <a:endParaRPr b="0" i="0" sz="14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id="2116" name="Google Shape;2116;p91"/>
          <p:cNvPicPr preferRelativeResize="0"/>
          <p:nvPr/>
        </p:nvPicPr>
        <p:blipFill>
          <a:blip r:embed="rId5">
            <a:alphaModFix/>
          </a:blip>
          <a:stretch>
            <a:fillRect/>
          </a:stretch>
        </p:blipFill>
        <p:spPr>
          <a:xfrm>
            <a:off x="8558450" y="4399914"/>
            <a:ext cx="409024" cy="498560"/>
          </a:xfrm>
          <a:prstGeom prst="rect">
            <a:avLst/>
          </a:prstGeom>
          <a:noFill/>
          <a:ln>
            <a:noFill/>
          </a:ln>
        </p:spPr>
      </p:pic>
      <p:sp>
        <p:nvSpPr>
          <p:cNvPr id="2117" name="Google Shape;2117;p91"/>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92"/>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/K Nearest Neighbours</a:t>
            </a:r>
            <a:endParaRPr/>
          </a:p>
        </p:txBody>
      </p:sp>
      <p:grpSp>
        <p:nvGrpSpPr>
          <p:cNvPr id="2123" name="Google Shape;2123;p92"/>
          <p:cNvGrpSpPr/>
          <p:nvPr/>
        </p:nvGrpSpPr>
        <p:grpSpPr>
          <a:xfrm>
            <a:off x="299286" y="189025"/>
            <a:ext cx="133205" cy="119344"/>
            <a:chOff x="222150" y="185025"/>
            <a:chExt cx="170100" cy="152400"/>
          </a:xfrm>
        </p:grpSpPr>
        <p:cxnSp>
          <p:nvCxnSpPr>
            <p:cNvPr id="2124" name="Google Shape;2124;p92"/>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125" name="Google Shape;2125;p92"/>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126" name="Google Shape;2126;p92"/>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127" name="Google Shape;2127;p92"/>
          <p:cNvGrpSpPr/>
          <p:nvPr/>
        </p:nvGrpSpPr>
        <p:grpSpPr>
          <a:xfrm>
            <a:off x="286625" y="3999999"/>
            <a:ext cx="145867" cy="958251"/>
            <a:chOff x="286625" y="3923799"/>
            <a:chExt cx="145867" cy="958251"/>
          </a:xfrm>
        </p:grpSpPr>
        <p:sp>
          <p:nvSpPr>
            <p:cNvPr id="2128" name="Google Shape;2128;p9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9" name="Google Shape;2129;p92"/>
            <p:cNvGrpSpPr/>
            <p:nvPr/>
          </p:nvGrpSpPr>
          <p:grpSpPr>
            <a:xfrm>
              <a:off x="298112" y="4342643"/>
              <a:ext cx="110182" cy="126862"/>
              <a:chOff x="281100" y="2027800"/>
              <a:chExt cx="140700" cy="162000"/>
            </a:xfrm>
          </p:grpSpPr>
          <p:sp>
            <p:nvSpPr>
              <p:cNvPr id="2130" name="Google Shape;2130;p9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1" name="Google Shape;2131;p92"/>
              <p:cNvGrpSpPr/>
              <p:nvPr/>
            </p:nvGrpSpPr>
            <p:grpSpPr>
              <a:xfrm>
                <a:off x="308875" y="2088450"/>
                <a:ext cx="85200" cy="40700"/>
                <a:chOff x="308875" y="2087000"/>
                <a:chExt cx="85200" cy="40700"/>
              </a:xfrm>
            </p:grpSpPr>
            <p:cxnSp>
              <p:nvCxnSpPr>
                <p:cNvPr id="2132" name="Google Shape;2132;p92"/>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133" name="Google Shape;2133;p92"/>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134" name="Google Shape;2134;p92"/>
            <p:cNvGrpSpPr/>
            <p:nvPr/>
          </p:nvGrpSpPr>
          <p:grpSpPr>
            <a:xfrm>
              <a:off x="286625" y="3923799"/>
              <a:ext cx="133200" cy="133200"/>
              <a:chOff x="286625" y="3648899"/>
              <a:chExt cx="133200" cy="133200"/>
            </a:xfrm>
          </p:grpSpPr>
          <p:sp>
            <p:nvSpPr>
              <p:cNvPr id="2135" name="Google Shape;2135;p9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9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137" name="Google Shape;2137;p92"/>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138" name="Google Shape;2138;p9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9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92"/>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92"/>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42" name="Google Shape;2142;p92"/>
          <p:cNvGrpSpPr/>
          <p:nvPr/>
        </p:nvGrpSpPr>
        <p:grpSpPr>
          <a:xfrm>
            <a:off x="7819199" y="752550"/>
            <a:ext cx="604800" cy="147600"/>
            <a:chOff x="7688649" y="828750"/>
            <a:chExt cx="604800" cy="147600"/>
          </a:xfrm>
        </p:grpSpPr>
        <p:sp>
          <p:nvSpPr>
            <p:cNvPr id="2143" name="Google Shape;2143;p9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9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9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6" name="Google Shape;2146;p92"/>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92"/>
          <p:cNvSpPr txBox="1"/>
          <p:nvPr/>
        </p:nvSpPr>
        <p:spPr>
          <a:xfrm>
            <a:off x="1114815" y="1514860"/>
            <a:ext cx="7202557"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chemeClr val="lt1"/>
                </a:solidFill>
                <a:latin typeface="Arial"/>
                <a:ea typeface="Arial"/>
                <a:cs typeface="Arial"/>
                <a:sym typeface="Arial"/>
              </a:rPr>
              <a:t>The KNN Algorithm</a:t>
            </a:r>
            <a:endParaRPr/>
          </a:p>
          <a:p>
            <a:pPr indent="0" lvl="0" marL="0" marR="0" rtl="0" algn="l">
              <a:lnSpc>
                <a:spcPct val="100000"/>
              </a:lnSpc>
              <a:spcBef>
                <a:spcPts val="0"/>
              </a:spcBef>
              <a:spcAft>
                <a:spcPts val="0"/>
              </a:spcAft>
              <a:buNone/>
            </a:pPr>
            <a:r>
              <a:rPr b="1" i="0" lang="en" sz="1400" u="none" cap="none" strike="noStrike">
                <a:solidFill>
                  <a:schemeClr val="lt1"/>
                </a:solidFill>
                <a:latin typeface="Arial"/>
                <a:ea typeface="Arial"/>
                <a:cs typeface="Arial"/>
                <a:sym typeface="Arial"/>
              </a:rPr>
              <a:t>1.</a:t>
            </a:r>
            <a:r>
              <a:rPr b="0" i="0" lang="en" sz="1400" u="none" cap="none" strike="noStrike">
                <a:solidFill>
                  <a:schemeClr val="lt1"/>
                </a:solidFill>
                <a:latin typeface="Arial"/>
                <a:ea typeface="Arial"/>
                <a:cs typeface="Arial"/>
                <a:sym typeface="Arial"/>
              </a:rPr>
              <a:t>Load the data</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2.Initialize K to your chosen number of neighbors</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3. For each example in the data</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3.1 Calculate the distance between the query example and the current example from the data.</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3.2 Add the distance and the index of the example to an ordered collection</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4. Sort the ordered collection of distances and indices from smallest to largest (in ascending order) by the distances</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5. Pick the first K entries from the sorted collection</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6. Get the labels of the selected K entries</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7. If regression, return the mean of the K labels</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8. If classification, return the mode of the K labels</a:t>
            </a:r>
            <a:endParaRPr/>
          </a:p>
        </p:txBody>
      </p:sp>
      <p:sp>
        <p:nvSpPr>
          <p:cNvPr id="2148" name="Google Shape;2148;p92"/>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2149" name="Google Shape;2149;p92"/>
          <p:cNvPicPr preferRelativeResize="0"/>
          <p:nvPr/>
        </p:nvPicPr>
        <p:blipFill>
          <a:blip r:embed="rId5">
            <a:alphaModFix/>
          </a:blip>
          <a:stretch>
            <a:fillRect/>
          </a:stretch>
        </p:blipFill>
        <p:spPr>
          <a:xfrm>
            <a:off x="8558450" y="4399914"/>
            <a:ext cx="409024" cy="498560"/>
          </a:xfrm>
          <a:prstGeom prst="rect">
            <a:avLst/>
          </a:prstGeom>
          <a:noFill/>
          <a:ln>
            <a:noFill/>
          </a:ln>
        </p:spPr>
      </p:pic>
      <p:sp>
        <p:nvSpPr>
          <p:cNvPr id="2150" name="Google Shape;2150;p92"/>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93"/>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/K Nearest Neighbours</a:t>
            </a:r>
            <a:endParaRPr/>
          </a:p>
        </p:txBody>
      </p:sp>
      <p:grpSp>
        <p:nvGrpSpPr>
          <p:cNvPr id="2156" name="Google Shape;2156;p93"/>
          <p:cNvGrpSpPr/>
          <p:nvPr/>
        </p:nvGrpSpPr>
        <p:grpSpPr>
          <a:xfrm>
            <a:off x="299286" y="189025"/>
            <a:ext cx="133205" cy="119344"/>
            <a:chOff x="222150" y="185025"/>
            <a:chExt cx="170100" cy="152400"/>
          </a:xfrm>
        </p:grpSpPr>
        <p:cxnSp>
          <p:nvCxnSpPr>
            <p:cNvPr id="2157" name="Google Shape;2157;p93"/>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158" name="Google Shape;2158;p93"/>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159" name="Google Shape;2159;p93"/>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160" name="Google Shape;2160;p93"/>
          <p:cNvGrpSpPr/>
          <p:nvPr/>
        </p:nvGrpSpPr>
        <p:grpSpPr>
          <a:xfrm>
            <a:off x="286625" y="3999999"/>
            <a:ext cx="145867" cy="958251"/>
            <a:chOff x="286625" y="3923799"/>
            <a:chExt cx="145867" cy="958251"/>
          </a:xfrm>
        </p:grpSpPr>
        <p:sp>
          <p:nvSpPr>
            <p:cNvPr id="2161" name="Google Shape;2161;p9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2" name="Google Shape;2162;p93"/>
            <p:cNvGrpSpPr/>
            <p:nvPr/>
          </p:nvGrpSpPr>
          <p:grpSpPr>
            <a:xfrm>
              <a:off x="298112" y="4342643"/>
              <a:ext cx="110182" cy="126862"/>
              <a:chOff x="281100" y="2027800"/>
              <a:chExt cx="140700" cy="162000"/>
            </a:xfrm>
          </p:grpSpPr>
          <p:sp>
            <p:nvSpPr>
              <p:cNvPr id="2163" name="Google Shape;2163;p9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4" name="Google Shape;2164;p93"/>
              <p:cNvGrpSpPr/>
              <p:nvPr/>
            </p:nvGrpSpPr>
            <p:grpSpPr>
              <a:xfrm>
                <a:off x="308875" y="2088450"/>
                <a:ext cx="85200" cy="40700"/>
                <a:chOff x="308875" y="2087000"/>
                <a:chExt cx="85200" cy="40700"/>
              </a:xfrm>
            </p:grpSpPr>
            <p:cxnSp>
              <p:nvCxnSpPr>
                <p:cNvPr id="2165" name="Google Shape;2165;p93"/>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166" name="Google Shape;2166;p93"/>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167" name="Google Shape;2167;p93"/>
            <p:cNvGrpSpPr/>
            <p:nvPr/>
          </p:nvGrpSpPr>
          <p:grpSpPr>
            <a:xfrm>
              <a:off x="286625" y="3923799"/>
              <a:ext cx="133200" cy="133200"/>
              <a:chOff x="286625" y="3648899"/>
              <a:chExt cx="133200" cy="133200"/>
            </a:xfrm>
          </p:grpSpPr>
          <p:sp>
            <p:nvSpPr>
              <p:cNvPr id="2168" name="Google Shape;2168;p9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9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170" name="Google Shape;2170;p93"/>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171" name="Google Shape;2171;p9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9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93"/>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93"/>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5" name="Google Shape;2175;p93"/>
          <p:cNvGrpSpPr/>
          <p:nvPr/>
        </p:nvGrpSpPr>
        <p:grpSpPr>
          <a:xfrm>
            <a:off x="7819199" y="752550"/>
            <a:ext cx="604800" cy="147600"/>
            <a:chOff x="7688649" y="828750"/>
            <a:chExt cx="604800" cy="147600"/>
          </a:xfrm>
        </p:grpSpPr>
        <p:sp>
          <p:nvSpPr>
            <p:cNvPr id="2176" name="Google Shape;2176;p9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9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9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9" name="Google Shape;2179;p93"/>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0" name="Google Shape;2180;p93"/>
          <p:cNvPicPr preferRelativeResize="0"/>
          <p:nvPr/>
        </p:nvPicPr>
        <p:blipFill rotWithShape="1">
          <a:blip r:embed="rId5">
            <a:alphaModFix/>
          </a:blip>
          <a:srcRect b="0" l="0" r="0" t="0"/>
          <a:stretch/>
        </p:blipFill>
        <p:spPr>
          <a:xfrm>
            <a:off x="1697280" y="1153127"/>
            <a:ext cx="4866355" cy="3404574"/>
          </a:xfrm>
          <a:prstGeom prst="rect">
            <a:avLst/>
          </a:prstGeom>
          <a:noFill/>
          <a:ln>
            <a:noFill/>
          </a:ln>
        </p:spPr>
      </p:pic>
      <p:sp>
        <p:nvSpPr>
          <p:cNvPr id="2181" name="Google Shape;2181;p93"/>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2182" name="Google Shape;2182;p93"/>
          <p:cNvPicPr preferRelativeResize="0"/>
          <p:nvPr/>
        </p:nvPicPr>
        <p:blipFill>
          <a:blip r:embed="rId6">
            <a:alphaModFix/>
          </a:blip>
          <a:stretch>
            <a:fillRect/>
          </a:stretch>
        </p:blipFill>
        <p:spPr>
          <a:xfrm>
            <a:off x="8558450" y="4399914"/>
            <a:ext cx="409024" cy="4985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grpSp>
        <p:nvGrpSpPr>
          <p:cNvPr id="2187" name="Google Shape;2187;p94"/>
          <p:cNvGrpSpPr/>
          <p:nvPr/>
        </p:nvGrpSpPr>
        <p:grpSpPr>
          <a:xfrm>
            <a:off x="299286" y="189025"/>
            <a:ext cx="133205" cy="119344"/>
            <a:chOff x="222150" y="185025"/>
            <a:chExt cx="170100" cy="152400"/>
          </a:xfrm>
        </p:grpSpPr>
        <p:cxnSp>
          <p:nvCxnSpPr>
            <p:cNvPr id="2188" name="Google Shape;2188;p94"/>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189" name="Google Shape;2189;p94"/>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190" name="Google Shape;2190;p94"/>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191" name="Google Shape;2191;p94"/>
          <p:cNvGrpSpPr/>
          <p:nvPr/>
        </p:nvGrpSpPr>
        <p:grpSpPr>
          <a:xfrm>
            <a:off x="286625" y="3999999"/>
            <a:ext cx="145867" cy="958251"/>
            <a:chOff x="286625" y="3923799"/>
            <a:chExt cx="145867" cy="958251"/>
          </a:xfrm>
        </p:grpSpPr>
        <p:sp>
          <p:nvSpPr>
            <p:cNvPr id="2192" name="Google Shape;2192;p9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3" name="Google Shape;2193;p94"/>
            <p:cNvGrpSpPr/>
            <p:nvPr/>
          </p:nvGrpSpPr>
          <p:grpSpPr>
            <a:xfrm>
              <a:off x="298112" y="4342643"/>
              <a:ext cx="110182" cy="126862"/>
              <a:chOff x="281100" y="2027800"/>
              <a:chExt cx="140700" cy="162000"/>
            </a:xfrm>
          </p:grpSpPr>
          <p:sp>
            <p:nvSpPr>
              <p:cNvPr id="2194" name="Google Shape;2194;p9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5" name="Google Shape;2195;p94"/>
              <p:cNvGrpSpPr/>
              <p:nvPr/>
            </p:nvGrpSpPr>
            <p:grpSpPr>
              <a:xfrm>
                <a:off x="308875" y="2088450"/>
                <a:ext cx="85200" cy="40700"/>
                <a:chOff x="308875" y="2087000"/>
                <a:chExt cx="85200" cy="40700"/>
              </a:xfrm>
            </p:grpSpPr>
            <p:cxnSp>
              <p:nvCxnSpPr>
                <p:cNvPr id="2196" name="Google Shape;2196;p94"/>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197" name="Google Shape;2197;p94"/>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198" name="Google Shape;2198;p94"/>
            <p:cNvGrpSpPr/>
            <p:nvPr/>
          </p:nvGrpSpPr>
          <p:grpSpPr>
            <a:xfrm>
              <a:off x="286625" y="3923799"/>
              <a:ext cx="133200" cy="133200"/>
              <a:chOff x="286625" y="3648899"/>
              <a:chExt cx="133200" cy="133200"/>
            </a:xfrm>
          </p:grpSpPr>
          <p:sp>
            <p:nvSpPr>
              <p:cNvPr id="2199" name="Google Shape;2199;p9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9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01" name="Google Shape;2201;p9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94">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94"/>
          <p:cNvSpPr txBox="1"/>
          <p:nvPr>
            <p:ph type="title"/>
          </p:nvPr>
        </p:nvSpPr>
        <p:spPr>
          <a:xfrm>
            <a:off x="1796250" y="1266475"/>
            <a:ext cx="5551500" cy="130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700"/>
              <a:t>&lt;Clustering&gt;</a:t>
            </a:r>
            <a:endParaRPr/>
          </a:p>
        </p:txBody>
      </p:sp>
      <p:sp>
        <p:nvSpPr>
          <p:cNvPr id="2204" name="Google Shape;2204;p94"/>
          <p:cNvSpPr txBox="1"/>
          <p:nvPr>
            <p:ph idx="1" type="subTitle"/>
          </p:nvPr>
        </p:nvSpPr>
        <p:spPr>
          <a:xfrm>
            <a:off x="2062200" y="2630600"/>
            <a:ext cx="5019600" cy="158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200">
                <a:solidFill>
                  <a:srgbClr val="2B3E51"/>
                </a:solidFill>
                <a:latin typeface="Open Sans"/>
                <a:ea typeface="Open Sans"/>
                <a:cs typeface="Open Sans"/>
                <a:sym typeface="Open Sans"/>
              </a:rPr>
              <a:t>  </a:t>
            </a:r>
            <a:r>
              <a:rPr b="1" i="1" lang="en" sz="1200">
                <a:solidFill>
                  <a:srgbClr val="333333"/>
                </a:solidFill>
                <a:latin typeface="Inter"/>
                <a:ea typeface="Inter"/>
                <a:cs typeface="Inter"/>
                <a:sym typeface="Inter"/>
              </a:rPr>
              <a:t>A way of grouping the data points into different clusters, consisting of similar data points. The objects with the possible similarities remain in a group that has less or no similarities with another group.</a:t>
            </a:r>
            <a:r>
              <a:rPr lang="en" sz="1200">
                <a:solidFill>
                  <a:srgbClr val="2B3E51"/>
                </a:solidFill>
                <a:latin typeface="Open Sans"/>
                <a:ea typeface="Open Sans"/>
                <a:cs typeface="Open Sans"/>
                <a:sym typeface="Open Sans"/>
              </a:rPr>
              <a:t>.</a:t>
            </a:r>
            <a:endParaRPr sz="1200"/>
          </a:p>
        </p:txBody>
      </p:sp>
      <p:grpSp>
        <p:nvGrpSpPr>
          <p:cNvPr id="2205" name="Google Shape;2205;p94"/>
          <p:cNvGrpSpPr/>
          <p:nvPr/>
        </p:nvGrpSpPr>
        <p:grpSpPr>
          <a:xfrm>
            <a:off x="2374376" y="2938925"/>
            <a:ext cx="4395247" cy="151849"/>
            <a:chOff x="2374371" y="2938926"/>
            <a:chExt cx="4395247" cy="151849"/>
          </a:xfrm>
        </p:grpSpPr>
        <p:sp>
          <p:nvSpPr>
            <p:cNvPr id="2206" name="Google Shape;2206;p94"/>
            <p:cNvSpPr/>
            <p:nvPr/>
          </p:nvSpPr>
          <p:spPr>
            <a:xfrm>
              <a:off x="2374371"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2207" name="Google Shape;2207;p94"/>
            <p:cNvSpPr/>
            <p:nvPr/>
          </p:nvSpPr>
          <p:spPr>
            <a:xfrm rot="10800000">
              <a:off x="6693296"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grpSp>
      <p:cxnSp>
        <p:nvCxnSpPr>
          <p:cNvPr id="2208" name="Google Shape;2208;p94"/>
          <p:cNvCxnSpPr/>
          <p:nvPr/>
        </p:nvCxnSpPr>
        <p:spPr>
          <a:xfrm>
            <a:off x="1089213" y="1266463"/>
            <a:ext cx="740100" cy="0"/>
          </a:xfrm>
          <a:prstGeom prst="straightConnector1">
            <a:avLst/>
          </a:prstGeom>
          <a:noFill/>
          <a:ln cap="flat" cmpd="sng" w="9525">
            <a:solidFill>
              <a:schemeClr val="dk2"/>
            </a:solidFill>
            <a:prstDash val="solid"/>
            <a:round/>
            <a:headEnd len="sm" w="sm" type="none"/>
            <a:tailEnd len="med" w="med" type="stealth"/>
          </a:ln>
        </p:spPr>
      </p:cxnSp>
      <p:cxnSp>
        <p:nvCxnSpPr>
          <p:cNvPr id="2209" name="Google Shape;2209;p94"/>
          <p:cNvCxnSpPr/>
          <p:nvPr/>
        </p:nvCxnSpPr>
        <p:spPr>
          <a:xfrm>
            <a:off x="7314663" y="3889713"/>
            <a:ext cx="740100" cy="0"/>
          </a:xfrm>
          <a:prstGeom prst="straightConnector1">
            <a:avLst/>
          </a:prstGeom>
          <a:noFill/>
          <a:ln cap="flat" cmpd="sng" w="9525">
            <a:solidFill>
              <a:schemeClr val="dk2"/>
            </a:solidFill>
            <a:prstDash val="solid"/>
            <a:round/>
            <a:headEnd len="sm" w="sm" type="none"/>
            <a:tailEnd len="med" w="med" type="stealth"/>
          </a:ln>
        </p:spPr>
      </p:cxnSp>
      <p:sp>
        <p:nvSpPr>
          <p:cNvPr id="2210" name="Google Shape;2210;p94">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94"/>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94"/>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3" name="Google Shape;2213;p94"/>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2214" name="Google Shape;2214;p94"/>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95"/>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 K Means</a:t>
            </a:r>
            <a:endParaRPr/>
          </a:p>
        </p:txBody>
      </p:sp>
      <p:grpSp>
        <p:nvGrpSpPr>
          <p:cNvPr id="2220" name="Google Shape;2220;p95"/>
          <p:cNvGrpSpPr/>
          <p:nvPr/>
        </p:nvGrpSpPr>
        <p:grpSpPr>
          <a:xfrm>
            <a:off x="299286" y="189025"/>
            <a:ext cx="133205" cy="119344"/>
            <a:chOff x="222150" y="185025"/>
            <a:chExt cx="170100" cy="152400"/>
          </a:xfrm>
        </p:grpSpPr>
        <p:cxnSp>
          <p:nvCxnSpPr>
            <p:cNvPr id="2221" name="Google Shape;2221;p95"/>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222" name="Google Shape;2222;p95"/>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223" name="Google Shape;2223;p95"/>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224" name="Google Shape;2224;p95"/>
          <p:cNvGrpSpPr/>
          <p:nvPr/>
        </p:nvGrpSpPr>
        <p:grpSpPr>
          <a:xfrm>
            <a:off x="286625" y="3999999"/>
            <a:ext cx="145867" cy="958251"/>
            <a:chOff x="286625" y="3923799"/>
            <a:chExt cx="145867" cy="958251"/>
          </a:xfrm>
        </p:grpSpPr>
        <p:sp>
          <p:nvSpPr>
            <p:cNvPr id="2225" name="Google Shape;2225;p9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6" name="Google Shape;2226;p95"/>
            <p:cNvGrpSpPr/>
            <p:nvPr/>
          </p:nvGrpSpPr>
          <p:grpSpPr>
            <a:xfrm>
              <a:off x="298112" y="4342643"/>
              <a:ext cx="110182" cy="126862"/>
              <a:chOff x="281100" y="2027800"/>
              <a:chExt cx="140700" cy="162000"/>
            </a:xfrm>
          </p:grpSpPr>
          <p:sp>
            <p:nvSpPr>
              <p:cNvPr id="2227" name="Google Shape;2227;p9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8" name="Google Shape;2228;p95"/>
              <p:cNvGrpSpPr/>
              <p:nvPr/>
            </p:nvGrpSpPr>
            <p:grpSpPr>
              <a:xfrm>
                <a:off x="308875" y="2088450"/>
                <a:ext cx="85200" cy="40700"/>
                <a:chOff x="308875" y="2087000"/>
                <a:chExt cx="85200" cy="40700"/>
              </a:xfrm>
            </p:grpSpPr>
            <p:cxnSp>
              <p:nvCxnSpPr>
                <p:cNvPr id="2229" name="Google Shape;2229;p95"/>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230" name="Google Shape;2230;p95"/>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231" name="Google Shape;2231;p95"/>
            <p:cNvGrpSpPr/>
            <p:nvPr/>
          </p:nvGrpSpPr>
          <p:grpSpPr>
            <a:xfrm>
              <a:off x="286625" y="3923799"/>
              <a:ext cx="133200" cy="133200"/>
              <a:chOff x="286625" y="3648899"/>
              <a:chExt cx="133200" cy="133200"/>
            </a:xfrm>
          </p:grpSpPr>
          <p:sp>
            <p:nvSpPr>
              <p:cNvPr id="2232" name="Google Shape;2232;p9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9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234" name="Google Shape;2234;p95"/>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235" name="Google Shape;2235;p9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9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95"/>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95"/>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9" name="Google Shape;2239;p95"/>
          <p:cNvGrpSpPr/>
          <p:nvPr/>
        </p:nvGrpSpPr>
        <p:grpSpPr>
          <a:xfrm>
            <a:off x="7819199" y="752550"/>
            <a:ext cx="604800" cy="147600"/>
            <a:chOff x="7688649" y="828750"/>
            <a:chExt cx="604800" cy="147600"/>
          </a:xfrm>
        </p:grpSpPr>
        <p:sp>
          <p:nvSpPr>
            <p:cNvPr id="2240" name="Google Shape;2240;p9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9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9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43" name="Google Shape;2243;p95"/>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95"/>
          <p:cNvSpPr txBox="1"/>
          <p:nvPr/>
        </p:nvSpPr>
        <p:spPr>
          <a:xfrm>
            <a:off x="1114815" y="1514860"/>
            <a:ext cx="7202557"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1.K-means clustering is one of the simplest and popular unsupervised machine learning algorithms.</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2.You’ll define a target number </a:t>
            </a:r>
            <a:r>
              <a:rPr b="0" i="1" lang="en" sz="1400" u="none" cap="none" strike="noStrike">
                <a:solidFill>
                  <a:schemeClr val="lt1"/>
                </a:solidFill>
                <a:latin typeface="Arial"/>
                <a:ea typeface="Arial"/>
                <a:cs typeface="Arial"/>
                <a:sym typeface="Arial"/>
              </a:rPr>
              <a:t>k</a:t>
            </a:r>
            <a:r>
              <a:rPr b="0" i="0" lang="en" sz="1400" u="none" cap="none" strike="noStrike">
                <a:solidFill>
                  <a:schemeClr val="lt1"/>
                </a:solidFill>
                <a:latin typeface="Arial"/>
                <a:ea typeface="Arial"/>
                <a:cs typeface="Arial"/>
                <a:sym typeface="Arial"/>
              </a:rPr>
              <a:t>, which refers to the number of centroids you need in the dataset. A centroid is the imaginary or real location representing the center of the cluster.</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3.Every data point is allocated to each of the clusters through reducing the in-cluster sum of squares.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4.In other words, the K-means algorithm identifies </a:t>
            </a:r>
            <a:r>
              <a:rPr b="0" i="1" lang="en" sz="1400" u="none" cap="none" strike="noStrike">
                <a:solidFill>
                  <a:schemeClr val="lt1"/>
                </a:solidFill>
                <a:latin typeface="Arial"/>
                <a:ea typeface="Arial"/>
                <a:cs typeface="Arial"/>
                <a:sym typeface="Arial"/>
              </a:rPr>
              <a:t>k</a:t>
            </a:r>
            <a:r>
              <a:rPr b="0" i="0" lang="en" sz="1400" u="none" cap="none" strike="noStrike">
                <a:solidFill>
                  <a:schemeClr val="lt1"/>
                </a:solidFill>
                <a:latin typeface="Arial"/>
                <a:ea typeface="Arial"/>
                <a:cs typeface="Arial"/>
                <a:sym typeface="Arial"/>
              </a:rPr>
              <a:t> number of centroids, and then allocates every data point to the nearest cluster, while keeping the centroids as small as possible</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5.The </a:t>
            </a:r>
            <a:r>
              <a:rPr b="0" i="1" lang="en" sz="1400" u="none" cap="none" strike="noStrike">
                <a:solidFill>
                  <a:schemeClr val="lt1"/>
                </a:solidFill>
                <a:latin typeface="Arial"/>
                <a:ea typeface="Arial"/>
                <a:cs typeface="Arial"/>
                <a:sym typeface="Arial"/>
              </a:rPr>
              <a:t>‘means’</a:t>
            </a:r>
            <a:r>
              <a:rPr b="0" i="0" lang="en" sz="1400" u="none" cap="none" strike="noStrike">
                <a:solidFill>
                  <a:schemeClr val="lt1"/>
                </a:solidFill>
                <a:latin typeface="Arial"/>
                <a:ea typeface="Arial"/>
                <a:cs typeface="Arial"/>
                <a:sym typeface="Arial"/>
              </a:rPr>
              <a:t> in the K-means refers to averaging of the data; that is, finding the centroid.</a:t>
            </a:r>
            <a:endParaRPr/>
          </a:p>
        </p:txBody>
      </p:sp>
      <p:sp>
        <p:nvSpPr>
          <p:cNvPr id="2245" name="Google Shape;2245;p95"/>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2246" name="Google Shape;2246;p95"/>
          <p:cNvPicPr preferRelativeResize="0"/>
          <p:nvPr/>
        </p:nvPicPr>
        <p:blipFill>
          <a:blip r:embed="rId5">
            <a:alphaModFix/>
          </a:blip>
          <a:stretch>
            <a:fillRect/>
          </a:stretch>
        </p:blipFill>
        <p:spPr>
          <a:xfrm>
            <a:off x="8558450" y="4399914"/>
            <a:ext cx="409024" cy="498560"/>
          </a:xfrm>
          <a:prstGeom prst="rect">
            <a:avLst/>
          </a:prstGeom>
          <a:noFill/>
          <a:ln>
            <a:noFill/>
          </a:ln>
        </p:spPr>
      </p:pic>
      <p:sp>
        <p:nvSpPr>
          <p:cNvPr id="2247" name="Google Shape;2247;p95"/>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96"/>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/K Means</a:t>
            </a:r>
            <a:endParaRPr/>
          </a:p>
        </p:txBody>
      </p:sp>
      <p:grpSp>
        <p:nvGrpSpPr>
          <p:cNvPr id="2253" name="Google Shape;2253;p96"/>
          <p:cNvGrpSpPr/>
          <p:nvPr/>
        </p:nvGrpSpPr>
        <p:grpSpPr>
          <a:xfrm>
            <a:off x="299286" y="189025"/>
            <a:ext cx="133205" cy="119344"/>
            <a:chOff x="222150" y="185025"/>
            <a:chExt cx="170100" cy="152400"/>
          </a:xfrm>
        </p:grpSpPr>
        <p:cxnSp>
          <p:nvCxnSpPr>
            <p:cNvPr id="2254" name="Google Shape;2254;p96"/>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255" name="Google Shape;2255;p96"/>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256" name="Google Shape;2256;p96"/>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257" name="Google Shape;2257;p96"/>
          <p:cNvGrpSpPr/>
          <p:nvPr/>
        </p:nvGrpSpPr>
        <p:grpSpPr>
          <a:xfrm>
            <a:off x="286625" y="3999999"/>
            <a:ext cx="145867" cy="958251"/>
            <a:chOff x="286625" y="3923799"/>
            <a:chExt cx="145867" cy="958251"/>
          </a:xfrm>
        </p:grpSpPr>
        <p:sp>
          <p:nvSpPr>
            <p:cNvPr id="2258" name="Google Shape;2258;p9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59" name="Google Shape;2259;p96"/>
            <p:cNvGrpSpPr/>
            <p:nvPr/>
          </p:nvGrpSpPr>
          <p:grpSpPr>
            <a:xfrm>
              <a:off x="298112" y="4342643"/>
              <a:ext cx="110182" cy="126862"/>
              <a:chOff x="281100" y="2027800"/>
              <a:chExt cx="140700" cy="162000"/>
            </a:xfrm>
          </p:grpSpPr>
          <p:sp>
            <p:nvSpPr>
              <p:cNvPr id="2260" name="Google Shape;2260;p9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1" name="Google Shape;2261;p96"/>
              <p:cNvGrpSpPr/>
              <p:nvPr/>
            </p:nvGrpSpPr>
            <p:grpSpPr>
              <a:xfrm>
                <a:off x="308875" y="2088450"/>
                <a:ext cx="85200" cy="40700"/>
                <a:chOff x="308875" y="2087000"/>
                <a:chExt cx="85200" cy="40700"/>
              </a:xfrm>
            </p:grpSpPr>
            <p:cxnSp>
              <p:nvCxnSpPr>
                <p:cNvPr id="2262" name="Google Shape;2262;p96"/>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263" name="Google Shape;2263;p96"/>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264" name="Google Shape;2264;p96"/>
            <p:cNvGrpSpPr/>
            <p:nvPr/>
          </p:nvGrpSpPr>
          <p:grpSpPr>
            <a:xfrm>
              <a:off x="286625" y="3923799"/>
              <a:ext cx="133200" cy="133200"/>
              <a:chOff x="286625" y="3648899"/>
              <a:chExt cx="133200" cy="133200"/>
            </a:xfrm>
          </p:grpSpPr>
          <p:sp>
            <p:nvSpPr>
              <p:cNvPr id="2265" name="Google Shape;2265;p9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9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267" name="Google Shape;2267;p96"/>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268" name="Google Shape;2268;p9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9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96"/>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96"/>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72" name="Google Shape;2272;p96"/>
          <p:cNvGrpSpPr/>
          <p:nvPr/>
        </p:nvGrpSpPr>
        <p:grpSpPr>
          <a:xfrm>
            <a:off x="7819199" y="752550"/>
            <a:ext cx="604800" cy="147600"/>
            <a:chOff x="7688649" y="828750"/>
            <a:chExt cx="604800" cy="147600"/>
          </a:xfrm>
        </p:grpSpPr>
        <p:sp>
          <p:nvSpPr>
            <p:cNvPr id="2273" name="Google Shape;2273;p9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9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9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6" name="Google Shape;2276;p96"/>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77" name="Google Shape;2277;p96"/>
          <p:cNvPicPr preferRelativeResize="0"/>
          <p:nvPr/>
        </p:nvPicPr>
        <p:blipFill rotWithShape="1">
          <a:blip r:embed="rId5">
            <a:alphaModFix/>
          </a:blip>
          <a:srcRect b="0" l="0" r="0" t="0"/>
          <a:stretch/>
        </p:blipFill>
        <p:spPr>
          <a:xfrm>
            <a:off x="1173521" y="2064421"/>
            <a:ext cx="2446499" cy="1543624"/>
          </a:xfrm>
          <a:prstGeom prst="rect">
            <a:avLst/>
          </a:prstGeom>
          <a:noFill/>
          <a:ln>
            <a:noFill/>
          </a:ln>
        </p:spPr>
      </p:pic>
      <p:pic>
        <p:nvPicPr>
          <p:cNvPr id="2278" name="Google Shape;2278;p96"/>
          <p:cNvPicPr preferRelativeResize="0"/>
          <p:nvPr/>
        </p:nvPicPr>
        <p:blipFill rotWithShape="1">
          <a:blip r:embed="rId6">
            <a:alphaModFix/>
          </a:blip>
          <a:srcRect b="0" l="0" r="0" t="0"/>
          <a:stretch/>
        </p:blipFill>
        <p:spPr>
          <a:xfrm>
            <a:off x="4716093" y="2064421"/>
            <a:ext cx="2496329" cy="1535099"/>
          </a:xfrm>
          <a:prstGeom prst="rect">
            <a:avLst/>
          </a:prstGeom>
          <a:noFill/>
          <a:ln>
            <a:noFill/>
          </a:ln>
        </p:spPr>
      </p:pic>
      <p:pic>
        <p:nvPicPr>
          <p:cNvPr id="2279" name="Google Shape;2279;p96"/>
          <p:cNvPicPr preferRelativeResize="0"/>
          <p:nvPr/>
        </p:nvPicPr>
        <p:blipFill>
          <a:blip r:embed="rId7">
            <a:alphaModFix/>
          </a:blip>
          <a:stretch>
            <a:fillRect/>
          </a:stretch>
        </p:blipFill>
        <p:spPr>
          <a:xfrm>
            <a:off x="8558450" y="4399914"/>
            <a:ext cx="409024" cy="498560"/>
          </a:xfrm>
          <a:prstGeom prst="rect">
            <a:avLst/>
          </a:prstGeom>
          <a:noFill/>
          <a:ln>
            <a:noFill/>
          </a:ln>
        </p:spPr>
      </p:pic>
      <p:sp>
        <p:nvSpPr>
          <p:cNvPr id="2280" name="Google Shape;2280;p96"/>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grpSp>
        <p:nvGrpSpPr>
          <p:cNvPr id="2285" name="Google Shape;2285;p97"/>
          <p:cNvGrpSpPr/>
          <p:nvPr/>
        </p:nvGrpSpPr>
        <p:grpSpPr>
          <a:xfrm>
            <a:off x="299286" y="189025"/>
            <a:ext cx="133205" cy="119344"/>
            <a:chOff x="222150" y="185025"/>
            <a:chExt cx="170100" cy="152400"/>
          </a:xfrm>
        </p:grpSpPr>
        <p:cxnSp>
          <p:nvCxnSpPr>
            <p:cNvPr id="2286" name="Google Shape;2286;p97"/>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287" name="Google Shape;2287;p97"/>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288" name="Google Shape;2288;p97"/>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289" name="Google Shape;2289;p97"/>
          <p:cNvGrpSpPr/>
          <p:nvPr/>
        </p:nvGrpSpPr>
        <p:grpSpPr>
          <a:xfrm>
            <a:off x="286625" y="3999999"/>
            <a:ext cx="145867" cy="958251"/>
            <a:chOff x="286625" y="3923799"/>
            <a:chExt cx="145867" cy="958251"/>
          </a:xfrm>
        </p:grpSpPr>
        <p:sp>
          <p:nvSpPr>
            <p:cNvPr id="2290" name="Google Shape;2290;p9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1" name="Google Shape;2291;p97"/>
            <p:cNvGrpSpPr/>
            <p:nvPr/>
          </p:nvGrpSpPr>
          <p:grpSpPr>
            <a:xfrm>
              <a:off x="298112" y="4342643"/>
              <a:ext cx="110182" cy="126862"/>
              <a:chOff x="281100" y="2027800"/>
              <a:chExt cx="140700" cy="162000"/>
            </a:xfrm>
          </p:grpSpPr>
          <p:sp>
            <p:nvSpPr>
              <p:cNvPr id="2292" name="Google Shape;2292;p9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3" name="Google Shape;2293;p97"/>
              <p:cNvGrpSpPr/>
              <p:nvPr/>
            </p:nvGrpSpPr>
            <p:grpSpPr>
              <a:xfrm>
                <a:off x="308875" y="2088450"/>
                <a:ext cx="85200" cy="40700"/>
                <a:chOff x="308875" y="2087000"/>
                <a:chExt cx="85200" cy="40700"/>
              </a:xfrm>
            </p:grpSpPr>
            <p:cxnSp>
              <p:nvCxnSpPr>
                <p:cNvPr id="2294" name="Google Shape;2294;p97"/>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295" name="Google Shape;2295;p97"/>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296" name="Google Shape;2296;p97"/>
            <p:cNvGrpSpPr/>
            <p:nvPr/>
          </p:nvGrpSpPr>
          <p:grpSpPr>
            <a:xfrm>
              <a:off x="286625" y="3923799"/>
              <a:ext cx="133200" cy="133200"/>
              <a:chOff x="286625" y="3648899"/>
              <a:chExt cx="133200" cy="133200"/>
            </a:xfrm>
          </p:grpSpPr>
          <p:sp>
            <p:nvSpPr>
              <p:cNvPr id="2297" name="Google Shape;2297;p9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9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99" name="Google Shape;2299;p9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97">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97"/>
          <p:cNvSpPr txBox="1"/>
          <p:nvPr>
            <p:ph type="title"/>
          </p:nvPr>
        </p:nvSpPr>
        <p:spPr>
          <a:xfrm>
            <a:off x="1796250" y="1266475"/>
            <a:ext cx="5551500" cy="130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700"/>
              <a:t>&lt;Regression&gt;</a:t>
            </a:r>
            <a:endParaRPr/>
          </a:p>
        </p:txBody>
      </p:sp>
      <p:sp>
        <p:nvSpPr>
          <p:cNvPr id="2302" name="Google Shape;2302;p97"/>
          <p:cNvSpPr txBox="1"/>
          <p:nvPr>
            <p:ph idx="1" type="subTitle"/>
          </p:nvPr>
        </p:nvSpPr>
        <p:spPr>
          <a:xfrm>
            <a:off x="2062200" y="2630600"/>
            <a:ext cx="5019600" cy="158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0" i="0" lang="en" sz="1600">
                <a:solidFill>
                  <a:srgbClr val="121C42"/>
                </a:solidFill>
                <a:latin typeface="Arial"/>
                <a:ea typeface="Arial"/>
                <a:cs typeface="Arial"/>
                <a:sym typeface="Arial"/>
              </a:rPr>
              <a:t>Regression is a method for understanding the relationship between independent variables or features and a dependent variable or outcome. Outcomes can then be predicted once the relationship between independent and dependent variables has been estimated. </a:t>
            </a:r>
            <a:endParaRPr sz="1200"/>
          </a:p>
        </p:txBody>
      </p:sp>
      <p:grpSp>
        <p:nvGrpSpPr>
          <p:cNvPr id="2303" name="Google Shape;2303;p97"/>
          <p:cNvGrpSpPr/>
          <p:nvPr/>
        </p:nvGrpSpPr>
        <p:grpSpPr>
          <a:xfrm>
            <a:off x="2374376" y="2938925"/>
            <a:ext cx="4395247" cy="151849"/>
            <a:chOff x="2374371" y="2938926"/>
            <a:chExt cx="4395247" cy="151849"/>
          </a:xfrm>
        </p:grpSpPr>
        <p:sp>
          <p:nvSpPr>
            <p:cNvPr id="2304" name="Google Shape;2304;p97"/>
            <p:cNvSpPr/>
            <p:nvPr/>
          </p:nvSpPr>
          <p:spPr>
            <a:xfrm>
              <a:off x="2374371"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sp>
          <p:nvSpPr>
            <p:cNvPr id="2305" name="Google Shape;2305;p97"/>
            <p:cNvSpPr/>
            <p:nvPr/>
          </p:nvSpPr>
          <p:spPr>
            <a:xfrm rot="10800000">
              <a:off x="6693296" y="293892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sm" w="sm" type="none"/>
              <a:tailEnd len="sm" w="sm" type="none"/>
            </a:ln>
          </p:spPr>
        </p:sp>
      </p:grpSp>
      <p:cxnSp>
        <p:nvCxnSpPr>
          <p:cNvPr id="2306" name="Google Shape;2306;p97"/>
          <p:cNvCxnSpPr/>
          <p:nvPr/>
        </p:nvCxnSpPr>
        <p:spPr>
          <a:xfrm>
            <a:off x="1089213" y="1266463"/>
            <a:ext cx="740100" cy="0"/>
          </a:xfrm>
          <a:prstGeom prst="straightConnector1">
            <a:avLst/>
          </a:prstGeom>
          <a:noFill/>
          <a:ln cap="flat" cmpd="sng" w="9525">
            <a:solidFill>
              <a:schemeClr val="dk2"/>
            </a:solidFill>
            <a:prstDash val="solid"/>
            <a:round/>
            <a:headEnd len="sm" w="sm" type="none"/>
            <a:tailEnd len="med" w="med" type="stealth"/>
          </a:ln>
        </p:spPr>
      </p:cxnSp>
      <p:cxnSp>
        <p:nvCxnSpPr>
          <p:cNvPr id="2307" name="Google Shape;2307;p97"/>
          <p:cNvCxnSpPr/>
          <p:nvPr/>
        </p:nvCxnSpPr>
        <p:spPr>
          <a:xfrm>
            <a:off x="7314663" y="3889713"/>
            <a:ext cx="740100" cy="0"/>
          </a:xfrm>
          <a:prstGeom prst="straightConnector1">
            <a:avLst/>
          </a:prstGeom>
          <a:noFill/>
          <a:ln cap="flat" cmpd="sng" w="9525">
            <a:solidFill>
              <a:schemeClr val="dk2"/>
            </a:solidFill>
            <a:prstDash val="solid"/>
            <a:round/>
            <a:headEnd len="sm" w="sm" type="none"/>
            <a:tailEnd len="med" w="med" type="stealth"/>
          </a:ln>
        </p:spPr>
      </p:cxnSp>
      <p:sp>
        <p:nvSpPr>
          <p:cNvPr id="2308" name="Google Shape;2308;p97">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97"/>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97"/>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1" name="Google Shape;2311;p97"/>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2312" name="Google Shape;2312;p97"/>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98"/>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/Linear regression</a:t>
            </a:r>
            <a:endParaRPr/>
          </a:p>
        </p:txBody>
      </p:sp>
      <p:grpSp>
        <p:nvGrpSpPr>
          <p:cNvPr id="2318" name="Google Shape;2318;p98"/>
          <p:cNvGrpSpPr/>
          <p:nvPr/>
        </p:nvGrpSpPr>
        <p:grpSpPr>
          <a:xfrm>
            <a:off x="299286" y="189025"/>
            <a:ext cx="133205" cy="119344"/>
            <a:chOff x="222150" y="185025"/>
            <a:chExt cx="170100" cy="152400"/>
          </a:xfrm>
        </p:grpSpPr>
        <p:cxnSp>
          <p:nvCxnSpPr>
            <p:cNvPr id="2319" name="Google Shape;2319;p98"/>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320" name="Google Shape;2320;p98"/>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321" name="Google Shape;2321;p98"/>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322" name="Google Shape;2322;p98"/>
          <p:cNvGrpSpPr/>
          <p:nvPr/>
        </p:nvGrpSpPr>
        <p:grpSpPr>
          <a:xfrm>
            <a:off x="286625" y="3999999"/>
            <a:ext cx="145867" cy="958251"/>
            <a:chOff x="286625" y="3923799"/>
            <a:chExt cx="145867" cy="958251"/>
          </a:xfrm>
        </p:grpSpPr>
        <p:sp>
          <p:nvSpPr>
            <p:cNvPr id="2323" name="Google Shape;2323;p9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4" name="Google Shape;2324;p98"/>
            <p:cNvGrpSpPr/>
            <p:nvPr/>
          </p:nvGrpSpPr>
          <p:grpSpPr>
            <a:xfrm>
              <a:off x="298112" y="4342643"/>
              <a:ext cx="110182" cy="126862"/>
              <a:chOff x="281100" y="2027800"/>
              <a:chExt cx="140700" cy="162000"/>
            </a:xfrm>
          </p:grpSpPr>
          <p:sp>
            <p:nvSpPr>
              <p:cNvPr id="2325" name="Google Shape;2325;p9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6" name="Google Shape;2326;p98"/>
              <p:cNvGrpSpPr/>
              <p:nvPr/>
            </p:nvGrpSpPr>
            <p:grpSpPr>
              <a:xfrm>
                <a:off x="308875" y="2088450"/>
                <a:ext cx="85200" cy="40700"/>
                <a:chOff x="308875" y="2087000"/>
                <a:chExt cx="85200" cy="40700"/>
              </a:xfrm>
            </p:grpSpPr>
            <p:cxnSp>
              <p:nvCxnSpPr>
                <p:cNvPr id="2327" name="Google Shape;2327;p98"/>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328" name="Google Shape;2328;p98"/>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329" name="Google Shape;2329;p98"/>
            <p:cNvGrpSpPr/>
            <p:nvPr/>
          </p:nvGrpSpPr>
          <p:grpSpPr>
            <a:xfrm>
              <a:off x="286625" y="3923799"/>
              <a:ext cx="133200" cy="133200"/>
              <a:chOff x="286625" y="3648899"/>
              <a:chExt cx="133200" cy="133200"/>
            </a:xfrm>
          </p:grpSpPr>
          <p:sp>
            <p:nvSpPr>
              <p:cNvPr id="2330" name="Google Shape;2330;p9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9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332" name="Google Shape;2332;p98"/>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333" name="Google Shape;2333;p9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9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98"/>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98"/>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7" name="Google Shape;2337;p98"/>
          <p:cNvGrpSpPr/>
          <p:nvPr/>
        </p:nvGrpSpPr>
        <p:grpSpPr>
          <a:xfrm>
            <a:off x="7819199" y="752550"/>
            <a:ext cx="604800" cy="147600"/>
            <a:chOff x="7688649" y="828750"/>
            <a:chExt cx="604800" cy="147600"/>
          </a:xfrm>
        </p:grpSpPr>
        <p:sp>
          <p:nvSpPr>
            <p:cNvPr id="2338" name="Google Shape;2338;p9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9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9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41" name="Google Shape;2341;p98"/>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98"/>
          <p:cNvSpPr txBox="1"/>
          <p:nvPr/>
        </p:nvSpPr>
        <p:spPr>
          <a:xfrm>
            <a:off x="1114815" y="1514860"/>
            <a:ext cx="7202557"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1.Linear regression is one of the easiest and most popular Machine Learning algorithms. It is a statistical method that is used for predictive analysis. Linear regression makes predictions for continuous/real or numeric variables such as sales, salary, age, product price, etc.</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2.Linear regression algorithm shows a linear relationship between a dependent (y) and one or more independent (y) variables, hence called as linear regression. </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3.Since linear regression shows the linear relationship, which means it finds how the value of the dependent variable is changing according to the value of the independent variable.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4.The linear regression model provides a sloped straight line representing the relationship between the variables.</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43" name="Google Shape;2343;p98"/>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2344" name="Google Shape;2344;p98"/>
          <p:cNvPicPr preferRelativeResize="0"/>
          <p:nvPr/>
        </p:nvPicPr>
        <p:blipFill>
          <a:blip r:embed="rId5">
            <a:alphaModFix/>
          </a:blip>
          <a:stretch>
            <a:fillRect/>
          </a:stretch>
        </p:blipFill>
        <p:spPr>
          <a:xfrm>
            <a:off x="8558450" y="4399914"/>
            <a:ext cx="409024" cy="498560"/>
          </a:xfrm>
          <a:prstGeom prst="rect">
            <a:avLst/>
          </a:prstGeom>
          <a:noFill/>
          <a:ln>
            <a:noFill/>
          </a:ln>
        </p:spPr>
      </p:pic>
      <p:sp>
        <p:nvSpPr>
          <p:cNvPr id="2345" name="Google Shape;2345;p98"/>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99"/>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/Linear regression</a:t>
            </a:r>
            <a:endParaRPr/>
          </a:p>
        </p:txBody>
      </p:sp>
      <p:grpSp>
        <p:nvGrpSpPr>
          <p:cNvPr id="2351" name="Google Shape;2351;p99"/>
          <p:cNvGrpSpPr/>
          <p:nvPr/>
        </p:nvGrpSpPr>
        <p:grpSpPr>
          <a:xfrm>
            <a:off x="299286" y="189025"/>
            <a:ext cx="133205" cy="119344"/>
            <a:chOff x="222150" y="185025"/>
            <a:chExt cx="170100" cy="152400"/>
          </a:xfrm>
        </p:grpSpPr>
        <p:cxnSp>
          <p:nvCxnSpPr>
            <p:cNvPr id="2352" name="Google Shape;2352;p99"/>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353" name="Google Shape;2353;p99"/>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354" name="Google Shape;2354;p99"/>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355" name="Google Shape;2355;p99"/>
          <p:cNvGrpSpPr/>
          <p:nvPr/>
        </p:nvGrpSpPr>
        <p:grpSpPr>
          <a:xfrm>
            <a:off x="286625" y="3999999"/>
            <a:ext cx="145867" cy="958251"/>
            <a:chOff x="286625" y="3923799"/>
            <a:chExt cx="145867" cy="958251"/>
          </a:xfrm>
        </p:grpSpPr>
        <p:sp>
          <p:nvSpPr>
            <p:cNvPr id="2356" name="Google Shape;2356;p9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57" name="Google Shape;2357;p99"/>
            <p:cNvGrpSpPr/>
            <p:nvPr/>
          </p:nvGrpSpPr>
          <p:grpSpPr>
            <a:xfrm>
              <a:off x="298112" y="4342643"/>
              <a:ext cx="110182" cy="126862"/>
              <a:chOff x="281100" y="2027800"/>
              <a:chExt cx="140700" cy="162000"/>
            </a:xfrm>
          </p:grpSpPr>
          <p:sp>
            <p:nvSpPr>
              <p:cNvPr id="2358" name="Google Shape;2358;p9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59" name="Google Shape;2359;p99"/>
              <p:cNvGrpSpPr/>
              <p:nvPr/>
            </p:nvGrpSpPr>
            <p:grpSpPr>
              <a:xfrm>
                <a:off x="308875" y="2088450"/>
                <a:ext cx="85200" cy="40700"/>
                <a:chOff x="308875" y="2087000"/>
                <a:chExt cx="85200" cy="40700"/>
              </a:xfrm>
            </p:grpSpPr>
            <p:cxnSp>
              <p:nvCxnSpPr>
                <p:cNvPr id="2360" name="Google Shape;2360;p99"/>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361" name="Google Shape;2361;p99"/>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362" name="Google Shape;2362;p99"/>
            <p:cNvGrpSpPr/>
            <p:nvPr/>
          </p:nvGrpSpPr>
          <p:grpSpPr>
            <a:xfrm>
              <a:off x="286625" y="3923799"/>
              <a:ext cx="133200" cy="133200"/>
              <a:chOff x="286625" y="3648899"/>
              <a:chExt cx="133200" cy="133200"/>
            </a:xfrm>
          </p:grpSpPr>
          <p:sp>
            <p:nvSpPr>
              <p:cNvPr id="2363" name="Google Shape;2363;p9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9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365" name="Google Shape;2365;p99"/>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366" name="Google Shape;2366;p9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9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99"/>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99"/>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70" name="Google Shape;2370;p99"/>
          <p:cNvGrpSpPr/>
          <p:nvPr/>
        </p:nvGrpSpPr>
        <p:grpSpPr>
          <a:xfrm>
            <a:off x="7819199" y="752550"/>
            <a:ext cx="604800" cy="147600"/>
            <a:chOff x="7688649" y="828750"/>
            <a:chExt cx="604800" cy="147600"/>
          </a:xfrm>
        </p:grpSpPr>
        <p:sp>
          <p:nvSpPr>
            <p:cNvPr id="2371" name="Google Shape;2371;p9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9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9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4" name="Google Shape;2374;p99"/>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99"/>
          <p:cNvSpPr txBox="1"/>
          <p:nvPr/>
        </p:nvSpPr>
        <p:spPr>
          <a:xfrm>
            <a:off x="1114815" y="1514860"/>
            <a:ext cx="7202557" cy="31700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6000" u="none" cap="none" strike="noStrike">
                <a:solidFill>
                  <a:schemeClr val="lt1"/>
                </a:solidFill>
                <a:latin typeface="Arial"/>
                <a:ea typeface="Arial"/>
                <a:cs typeface="Arial"/>
                <a:sym typeface="Arial"/>
              </a:rPr>
              <a:t>y= a0+a1x+ ε</a:t>
            </a:r>
            <a:endParaRPr b="0" i="0" sz="6000" u="none" cap="none" strike="noStrike">
              <a:solidFill>
                <a:schemeClr val="lt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Y= Dependent Variable (Target Variable)</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X= Independent Variable (predictor Variable)</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a0= intercept of the line (Gives an additional degree of freedom)</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a1 = Linear regression coefficient (scale factor to each input value).</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ε = random error</a:t>
            </a: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6" name="Google Shape;2376;p99"/>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2377" name="Google Shape;2377;p99"/>
          <p:cNvPicPr preferRelativeResize="0"/>
          <p:nvPr/>
        </p:nvPicPr>
        <p:blipFill>
          <a:blip r:embed="rId5">
            <a:alphaModFix/>
          </a:blip>
          <a:stretch>
            <a:fillRect/>
          </a:stretch>
        </p:blipFill>
        <p:spPr>
          <a:xfrm>
            <a:off x="8558450" y="4399914"/>
            <a:ext cx="409024" cy="498560"/>
          </a:xfrm>
          <a:prstGeom prst="rect">
            <a:avLst/>
          </a:prstGeom>
          <a:noFill/>
          <a:ln>
            <a:noFill/>
          </a:ln>
        </p:spPr>
      </p:pic>
      <p:sp>
        <p:nvSpPr>
          <p:cNvPr id="2378" name="Google Shape;2378;p99"/>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100"/>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/Linear regression</a:t>
            </a:r>
            <a:endParaRPr/>
          </a:p>
        </p:txBody>
      </p:sp>
      <p:grpSp>
        <p:nvGrpSpPr>
          <p:cNvPr id="2384" name="Google Shape;2384;p100"/>
          <p:cNvGrpSpPr/>
          <p:nvPr/>
        </p:nvGrpSpPr>
        <p:grpSpPr>
          <a:xfrm>
            <a:off x="299286" y="189025"/>
            <a:ext cx="133205" cy="119344"/>
            <a:chOff x="222150" y="185025"/>
            <a:chExt cx="170100" cy="152400"/>
          </a:xfrm>
        </p:grpSpPr>
        <p:cxnSp>
          <p:nvCxnSpPr>
            <p:cNvPr id="2385" name="Google Shape;2385;p100"/>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386" name="Google Shape;2386;p100"/>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387" name="Google Shape;2387;p100"/>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388" name="Google Shape;2388;p100"/>
          <p:cNvGrpSpPr/>
          <p:nvPr/>
        </p:nvGrpSpPr>
        <p:grpSpPr>
          <a:xfrm>
            <a:off x="286625" y="3999999"/>
            <a:ext cx="145867" cy="958251"/>
            <a:chOff x="286625" y="3923799"/>
            <a:chExt cx="145867" cy="958251"/>
          </a:xfrm>
        </p:grpSpPr>
        <p:sp>
          <p:nvSpPr>
            <p:cNvPr id="2389" name="Google Shape;2389;p10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0" name="Google Shape;2390;p100"/>
            <p:cNvGrpSpPr/>
            <p:nvPr/>
          </p:nvGrpSpPr>
          <p:grpSpPr>
            <a:xfrm>
              <a:off x="298112" y="4342643"/>
              <a:ext cx="110182" cy="126862"/>
              <a:chOff x="281100" y="2027800"/>
              <a:chExt cx="140700" cy="162000"/>
            </a:xfrm>
          </p:grpSpPr>
          <p:sp>
            <p:nvSpPr>
              <p:cNvPr id="2391" name="Google Shape;2391;p10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2" name="Google Shape;2392;p100"/>
              <p:cNvGrpSpPr/>
              <p:nvPr/>
            </p:nvGrpSpPr>
            <p:grpSpPr>
              <a:xfrm>
                <a:off x="308875" y="2088450"/>
                <a:ext cx="85200" cy="40700"/>
                <a:chOff x="308875" y="2087000"/>
                <a:chExt cx="85200" cy="40700"/>
              </a:xfrm>
            </p:grpSpPr>
            <p:cxnSp>
              <p:nvCxnSpPr>
                <p:cNvPr id="2393" name="Google Shape;2393;p100"/>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394" name="Google Shape;2394;p100"/>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395" name="Google Shape;2395;p100"/>
            <p:cNvGrpSpPr/>
            <p:nvPr/>
          </p:nvGrpSpPr>
          <p:grpSpPr>
            <a:xfrm>
              <a:off x="286625" y="3923799"/>
              <a:ext cx="133200" cy="133200"/>
              <a:chOff x="286625" y="3648899"/>
              <a:chExt cx="133200" cy="133200"/>
            </a:xfrm>
          </p:grpSpPr>
          <p:sp>
            <p:nvSpPr>
              <p:cNvPr id="2396" name="Google Shape;2396;p10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10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398" name="Google Shape;2398;p100"/>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399" name="Google Shape;2399;p10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0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100"/>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00"/>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3" name="Google Shape;2403;p100"/>
          <p:cNvGrpSpPr/>
          <p:nvPr/>
        </p:nvGrpSpPr>
        <p:grpSpPr>
          <a:xfrm>
            <a:off x="7819199" y="752550"/>
            <a:ext cx="604800" cy="147600"/>
            <a:chOff x="7688649" y="828750"/>
            <a:chExt cx="604800" cy="147600"/>
          </a:xfrm>
        </p:grpSpPr>
        <p:sp>
          <p:nvSpPr>
            <p:cNvPr id="2404" name="Google Shape;2404;p10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0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0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7" name="Google Shape;2407;p100"/>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00"/>
          <p:cNvSpPr txBox="1"/>
          <p:nvPr/>
        </p:nvSpPr>
        <p:spPr>
          <a:xfrm>
            <a:off x="1515648" y="1651251"/>
            <a:ext cx="7202557" cy="954107"/>
          </a:xfrm>
          <a:prstGeom prst="rect">
            <a:avLst/>
          </a:prstGeom>
          <a:noFill/>
          <a:ln>
            <a:noFill/>
          </a:ln>
        </p:spPr>
        <p:txBody>
          <a:bodyPr anchorCtr="0" anchor="t" bIns="45700" lIns="91425" spcFirstLastPara="1" rIns="91425" wrap="square" tIns="45700">
            <a:sp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09" name="Google Shape;2409;p100"/>
          <p:cNvPicPr preferRelativeResize="0"/>
          <p:nvPr/>
        </p:nvPicPr>
        <p:blipFill rotWithShape="1">
          <a:blip r:embed="rId5">
            <a:alphaModFix/>
          </a:blip>
          <a:srcRect b="0" l="0" r="0" t="0"/>
          <a:stretch/>
        </p:blipFill>
        <p:spPr>
          <a:xfrm>
            <a:off x="1515648" y="1478750"/>
            <a:ext cx="5133975" cy="3000375"/>
          </a:xfrm>
          <a:prstGeom prst="rect">
            <a:avLst/>
          </a:prstGeom>
          <a:noFill/>
          <a:ln>
            <a:noFill/>
          </a:ln>
        </p:spPr>
      </p:pic>
      <p:pic>
        <p:nvPicPr>
          <p:cNvPr id="2410" name="Google Shape;2410;p100"/>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2411" name="Google Shape;2411;p100"/>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grpSp>
        <p:nvGrpSpPr>
          <p:cNvPr id="997" name="Google Shape;997;p65"/>
          <p:cNvGrpSpPr/>
          <p:nvPr/>
        </p:nvGrpSpPr>
        <p:grpSpPr>
          <a:xfrm>
            <a:off x="966240" y="1638993"/>
            <a:ext cx="737100" cy="737100"/>
            <a:chOff x="991075" y="1881675"/>
            <a:chExt cx="737100" cy="737100"/>
          </a:xfrm>
        </p:grpSpPr>
        <p:sp>
          <p:nvSpPr>
            <p:cNvPr id="998" name="Google Shape;998;p65"/>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5"/>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65"/>
          <p:cNvGrpSpPr/>
          <p:nvPr/>
        </p:nvGrpSpPr>
        <p:grpSpPr>
          <a:xfrm>
            <a:off x="3547346" y="1638993"/>
            <a:ext cx="737100" cy="737100"/>
            <a:chOff x="991075" y="1881675"/>
            <a:chExt cx="737100" cy="737100"/>
          </a:xfrm>
        </p:grpSpPr>
        <p:sp>
          <p:nvSpPr>
            <p:cNvPr id="1001" name="Google Shape;1001;p65"/>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5"/>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65"/>
          <p:cNvGrpSpPr/>
          <p:nvPr/>
        </p:nvGrpSpPr>
        <p:grpSpPr>
          <a:xfrm>
            <a:off x="6149176" y="1639018"/>
            <a:ext cx="737100" cy="737100"/>
            <a:chOff x="991075" y="1881675"/>
            <a:chExt cx="737100" cy="737100"/>
          </a:xfrm>
        </p:grpSpPr>
        <p:sp>
          <p:nvSpPr>
            <p:cNvPr id="1004" name="Google Shape;1004;p65"/>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5"/>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65"/>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grpSp>
        <p:nvGrpSpPr>
          <p:cNvPr id="1007" name="Google Shape;1007;p65"/>
          <p:cNvGrpSpPr/>
          <p:nvPr/>
        </p:nvGrpSpPr>
        <p:grpSpPr>
          <a:xfrm>
            <a:off x="299286" y="189025"/>
            <a:ext cx="133205" cy="119344"/>
            <a:chOff x="222150" y="185025"/>
            <a:chExt cx="170100" cy="152400"/>
          </a:xfrm>
        </p:grpSpPr>
        <p:cxnSp>
          <p:nvCxnSpPr>
            <p:cNvPr id="1008" name="Google Shape;1008;p6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09" name="Google Shape;1009;p6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10" name="Google Shape;1010;p6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11" name="Google Shape;1011;p65"/>
          <p:cNvGrpSpPr/>
          <p:nvPr/>
        </p:nvGrpSpPr>
        <p:grpSpPr>
          <a:xfrm>
            <a:off x="286625" y="3999999"/>
            <a:ext cx="145867" cy="958251"/>
            <a:chOff x="286625" y="3923799"/>
            <a:chExt cx="145867" cy="958251"/>
          </a:xfrm>
        </p:grpSpPr>
        <p:sp>
          <p:nvSpPr>
            <p:cNvPr id="1012" name="Google Shape;1012;p6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3" name="Google Shape;1013;p65"/>
            <p:cNvGrpSpPr/>
            <p:nvPr/>
          </p:nvGrpSpPr>
          <p:grpSpPr>
            <a:xfrm>
              <a:off x="298112" y="4342643"/>
              <a:ext cx="110182" cy="126862"/>
              <a:chOff x="281100" y="2027800"/>
              <a:chExt cx="140700" cy="162000"/>
            </a:xfrm>
          </p:grpSpPr>
          <p:sp>
            <p:nvSpPr>
              <p:cNvPr id="1014" name="Google Shape;1014;p6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 name="Google Shape;1015;p65"/>
              <p:cNvGrpSpPr/>
              <p:nvPr/>
            </p:nvGrpSpPr>
            <p:grpSpPr>
              <a:xfrm>
                <a:off x="308875" y="2088450"/>
                <a:ext cx="85200" cy="40700"/>
                <a:chOff x="308875" y="2087000"/>
                <a:chExt cx="85200" cy="40700"/>
              </a:xfrm>
            </p:grpSpPr>
            <p:cxnSp>
              <p:nvCxnSpPr>
                <p:cNvPr id="1016" name="Google Shape;1016;p6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17" name="Google Shape;1017;p6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18" name="Google Shape;1018;p65"/>
            <p:cNvGrpSpPr/>
            <p:nvPr/>
          </p:nvGrpSpPr>
          <p:grpSpPr>
            <a:xfrm>
              <a:off x="286625" y="3923799"/>
              <a:ext cx="133200" cy="133200"/>
              <a:chOff x="286625" y="3648899"/>
              <a:chExt cx="133200" cy="133200"/>
            </a:xfrm>
          </p:grpSpPr>
          <p:sp>
            <p:nvSpPr>
              <p:cNvPr id="1019" name="Google Shape;1019;p6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1" name="Google Shape;1021;p65"/>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 , ML , DL </a:t>
            </a:r>
            <a:endParaRPr/>
          </a:p>
        </p:txBody>
      </p:sp>
      <p:sp>
        <p:nvSpPr>
          <p:cNvPr id="1022" name="Google Shape;1022;p65"/>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a:t>
            </a:r>
            <a:endParaRPr/>
          </a:p>
        </p:txBody>
      </p:sp>
      <p:sp>
        <p:nvSpPr>
          <p:cNvPr id="1023" name="Google Shape;1023;p65"/>
          <p:cNvSpPr txBox="1"/>
          <p:nvPr>
            <p:ph idx="1" type="subTitle"/>
          </p:nvPr>
        </p:nvSpPr>
        <p:spPr>
          <a:xfrm>
            <a:off x="891995" y="3023144"/>
            <a:ext cx="2176200" cy="9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 is ability of machines to function like human brain.</a:t>
            </a:r>
            <a:endParaRPr/>
          </a:p>
        </p:txBody>
      </p:sp>
      <p:sp>
        <p:nvSpPr>
          <p:cNvPr id="1024" name="Google Shape;1024;p65"/>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/ML</a:t>
            </a:r>
            <a:endParaRPr/>
          </a:p>
        </p:txBody>
      </p:sp>
      <p:sp>
        <p:nvSpPr>
          <p:cNvPr id="1025" name="Google Shape;1025;p65"/>
          <p:cNvSpPr txBox="1"/>
          <p:nvPr>
            <p:ph idx="3" type="subTitle"/>
          </p:nvPr>
        </p:nvSpPr>
        <p:spPr>
          <a:xfrm>
            <a:off x="3483900" y="3023137"/>
            <a:ext cx="2176200" cy="9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ML is a subset of AI that use </a:t>
            </a:r>
            <a:r>
              <a:rPr lang="en"/>
              <a:t>statistical</a:t>
            </a:r>
            <a:r>
              <a:rPr lang="en"/>
              <a:t> methods to learn and improve from data</a:t>
            </a:r>
            <a:endParaRPr/>
          </a:p>
        </p:txBody>
      </p:sp>
      <p:sp>
        <p:nvSpPr>
          <p:cNvPr id="1026" name="Google Shape;1026;p65"/>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/DL</a:t>
            </a:r>
            <a:endParaRPr/>
          </a:p>
        </p:txBody>
      </p:sp>
      <p:sp>
        <p:nvSpPr>
          <p:cNvPr id="1027" name="Google Shape;1027;p65"/>
          <p:cNvSpPr txBox="1"/>
          <p:nvPr>
            <p:ph idx="5" type="subTitle"/>
          </p:nvPr>
        </p:nvSpPr>
        <p:spPr>
          <a:xfrm>
            <a:off x="6071355" y="3023162"/>
            <a:ext cx="2176200" cy="9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DL is class of ML algorithms inspired by the structure of human brain.</a:t>
            </a:r>
            <a:endParaRPr/>
          </a:p>
        </p:txBody>
      </p:sp>
      <p:grpSp>
        <p:nvGrpSpPr>
          <p:cNvPr id="1028" name="Google Shape;1028;p65"/>
          <p:cNvGrpSpPr/>
          <p:nvPr/>
        </p:nvGrpSpPr>
        <p:grpSpPr>
          <a:xfrm>
            <a:off x="3711400" y="1829222"/>
            <a:ext cx="409009" cy="356642"/>
            <a:chOff x="4367550" y="2156499"/>
            <a:chExt cx="409009" cy="356642"/>
          </a:xfrm>
        </p:grpSpPr>
        <p:sp>
          <p:nvSpPr>
            <p:cNvPr id="1029" name="Google Shape;1029;p65"/>
            <p:cNvSpPr/>
            <p:nvPr/>
          </p:nvSpPr>
          <p:spPr>
            <a:xfrm>
              <a:off x="4555118" y="2242676"/>
              <a:ext cx="221441" cy="270465"/>
            </a:xfrm>
            <a:custGeom>
              <a:rect b="b" l="l" r="r" t="t"/>
              <a:pathLst>
                <a:path extrusionOk="0" h="9456" w="7742">
                  <a:moveTo>
                    <a:pt x="1" y="1"/>
                  </a:moveTo>
                  <a:lnTo>
                    <a:pt x="580" y="9456"/>
                  </a:lnTo>
                  <a:lnTo>
                    <a:pt x="7741" y="9456"/>
                  </a:lnTo>
                  <a:lnTo>
                    <a:pt x="7741" y="4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5"/>
            <p:cNvSpPr/>
            <p:nvPr/>
          </p:nvSpPr>
          <p:spPr>
            <a:xfrm>
              <a:off x="4367550" y="2242676"/>
              <a:ext cx="204193" cy="270465"/>
            </a:xfrm>
            <a:custGeom>
              <a:rect b="b" l="l" r="r" t="t"/>
              <a:pathLst>
                <a:path extrusionOk="0" h="9456" w="7139">
                  <a:moveTo>
                    <a:pt x="7138" y="1"/>
                  </a:moveTo>
                  <a:lnTo>
                    <a:pt x="0" y="464"/>
                  </a:lnTo>
                  <a:lnTo>
                    <a:pt x="0" y="9456"/>
                  </a:lnTo>
                  <a:lnTo>
                    <a:pt x="7138" y="9456"/>
                  </a:lnTo>
                  <a:lnTo>
                    <a:pt x="7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5"/>
            <p:cNvSpPr/>
            <p:nvPr/>
          </p:nvSpPr>
          <p:spPr>
            <a:xfrm>
              <a:off x="4555118" y="2156499"/>
              <a:ext cx="221441" cy="99479"/>
            </a:xfrm>
            <a:custGeom>
              <a:rect b="b" l="l" r="r" t="t"/>
              <a:pathLst>
                <a:path extrusionOk="0" h="3478" w="7742">
                  <a:moveTo>
                    <a:pt x="580" y="1"/>
                  </a:moveTo>
                  <a:lnTo>
                    <a:pt x="1" y="1739"/>
                  </a:lnTo>
                  <a:lnTo>
                    <a:pt x="580" y="3477"/>
                  </a:lnTo>
                  <a:lnTo>
                    <a:pt x="7741" y="3477"/>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5"/>
            <p:cNvSpPr/>
            <p:nvPr/>
          </p:nvSpPr>
          <p:spPr>
            <a:xfrm>
              <a:off x="4367550" y="2156499"/>
              <a:ext cx="204193" cy="99479"/>
            </a:xfrm>
            <a:custGeom>
              <a:rect b="b" l="l" r="r" t="t"/>
              <a:pathLst>
                <a:path extrusionOk="0" h="3478" w="7139">
                  <a:moveTo>
                    <a:pt x="0" y="1"/>
                  </a:moveTo>
                  <a:lnTo>
                    <a:pt x="0" y="3477"/>
                  </a:lnTo>
                  <a:lnTo>
                    <a:pt x="7138" y="3477"/>
                  </a:lnTo>
                  <a:lnTo>
                    <a:pt x="7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5"/>
            <p:cNvSpPr/>
            <p:nvPr/>
          </p:nvSpPr>
          <p:spPr>
            <a:xfrm>
              <a:off x="4405991" y="2195626"/>
              <a:ext cx="25227" cy="21881"/>
            </a:xfrm>
            <a:custGeom>
              <a:rect b="b" l="l" r="r" t="t"/>
              <a:pathLst>
                <a:path extrusionOk="0" h="765" w="882">
                  <a:moveTo>
                    <a:pt x="0" y="0"/>
                  </a:moveTo>
                  <a:lnTo>
                    <a:pt x="0" y="765"/>
                  </a:lnTo>
                  <a:lnTo>
                    <a:pt x="881" y="765"/>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5"/>
            <p:cNvSpPr/>
            <p:nvPr/>
          </p:nvSpPr>
          <p:spPr>
            <a:xfrm>
              <a:off x="4455700" y="2195626"/>
              <a:ext cx="27859" cy="21881"/>
            </a:xfrm>
            <a:custGeom>
              <a:rect b="b" l="l" r="r" t="t"/>
              <a:pathLst>
                <a:path extrusionOk="0" h="765" w="974">
                  <a:moveTo>
                    <a:pt x="1" y="0"/>
                  </a:moveTo>
                  <a:lnTo>
                    <a:pt x="1" y="765"/>
                  </a:lnTo>
                  <a:lnTo>
                    <a:pt x="974" y="765"/>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5"/>
            <p:cNvSpPr/>
            <p:nvPr/>
          </p:nvSpPr>
          <p:spPr>
            <a:xfrm>
              <a:off x="4508069" y="2195626"/>
              <a:ext cx="25227" cy="21881"/>
            </a:xfrm>
            <a:custGeom>
              <a:rect b="b" l="l" r="r" t="t"/>
              <a:pathLst>
                <a:path extrusionOk="0" h="765" w="882">
                  <a:moveTo>
                    <a:pt x="0" y="0"/>
                  </a:moveTo>
                  <a:lnTo>
                    <a:pt x="0" y="765"/>
                  </a:lnTo>
                  <a:lnTo>
                    <a:pt x="881" y="765"/>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5"/>
            <p:cNvSpPr/>
            <p:nvPr/>
          </p:nvSpPr>
          <p:spPr>
            <a:xfrm>
              <a:off x="4555118" y="2333486"/>
              <a:ext cx="143871" cy="102111"/>
            </a:xfrm>
            <a:custGeom>
              <a:rect b="b" l="l" r="r" t="t"/>
              <a:pathLst>
                <a:path extrusionOk="0" h="3570" w="5030">
                  <a:moveTo>
                    <a:pt x="580" y="0"/>
                  </a:moveTo>
                  <a:lnTo>
                    <a:pt x="1" y="1831"/>
                  </a:lnTo>
                  <a:lnTo>
                    <a:pt x="580" y="3569"/>
                  </a:lnTo>
                  <a:lnTo>
                    <a:pt x="5030" y="3569"/>
                  </a:lnTo>
                  <a:lnTo>
                    <a:pt x="50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5"/>
            <p:cNvSpPr/>
            <p:nvPr/>
          </p:nvSpPr>
          <p:spPr>
            <a:xfrm>
              <a:off x="4445089" y="2333486"/>
              <a:ext cx="126652" cy="102111"/>
            </a:xfrm>
            <a:custGeom>
              <a:rect b="b" l="l" r="r" t="t"/>
              <a:pathLst>
                <a:path extrusionOk="0" h="3570" w="4428">
                  <a:moveTo>
                    <a:pt x="1" y="0"/>
                  </a:moveTo>
                  <a:lnTo>
                    <a:pt x="1" y="3569"/>
                  </a:lnTo>
                  <a:lnTo>
                    <a:pt x="4427" y="3569"/>
                  </a:lnTo>
                  <a:lnTo>
                    <a:pt x="4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5"/>
            <p:cNvSpPr/>
            <p:nvPr/>
          </p:nvSpPr>
          <p:spPr>
            <a:xfrm>
              <a:off x="4483529" y="2371926"/>
              <a:ext cx="24570" cy="25227"/>
            </a:xfrm>
            <a:custGeom>
              <a:rect b="b" l="l" r="r" t="t"/>
              <a:pathLst>
                <a:path extrusionOk="0" h="882" w="859">
                  <a:moveTo>
                    <a:pt x="1" y="1"/>
                  </a:moveTo>
                  <a:lnTo>
                    <a:pt x="1" y="881"/>
                  </a:lnTo>
                  <a:lnTo>
                    <a:pt x="858" y="881"/>
                  </a:lnTo>
                  <a:lnTo>
                    <a:pt x="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5"/>
            <p:cNvSpPr/>
            <p:nvPr/>
          </p:nvSpPr>
          <p:spPr>
            <a:xfrm>
              <a:off x="4533267" y="2371926"/>
              <a:ext cx="24541" cy="25227"/>
            </a:xfrm>
            <a:custGeom>
              <a:rect b="b" l="l" r="r" t="t"/>
              <a:pathLst>
                <a:path extrusionOk="0" h="882" w="858">
                  <a:moveTo>
                    <a:pt x="0" y="1"/>
                  </a:moveTo>
                  <a:lnTo>
                    <a:pt x="0" y="881"/>
                  </a:lnTo>
                  <a:lnTo>
                    <a:pt x="858" y="881"/>
                  </a:lnTo>
                  <a:lnTo>
                    <a:pt x="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5"/>
            <p:cNvSpPr/>
            <p:nvPr/>
          </p:nvSpPr>
          <p:spPr>
            <a:xfrm>
              <a:off x="4585608" y="2371926"/>
              <a:ext cx="25227" cy="25227"/>
            </a:xfrm>
            <a:custGeom>
              <a:rect b="b" l="l" r="r" t="t"/>
              <a:pathLst>
                <a:path extrusionOk="0" h="882" w="882">
                  <a:moveTo>
                    <a:pt x="1" y="1"/>
                  </a:moveTo>
                  <a:lnTo>
                    <a:pt x="1" y="881"/>
                  </a:lnTo>
                  <a:lnTo>
                    <a:pt x="882" y="881"/>
                  </a:lnTo>
                  <a:lnTo>
                    <a:pt x="8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5"/>
            <p:cNvSpPr/>
            <p:nvPr/>
          </p:nvSpPr>
          <p:spPr>
            <a:xfrm>
              <a:off x="4635345" y="2371926"/>
              <a:ext cx="25199" cy="25227"/>
            </a:xfrm>
            <a:custGeom>
              <a:rect b="b" l="l" r="r" t="t"/>
              <a:pathLst>
                <a:path extrusionOk="0" h="882" w="881">
                  <a:moveTo>
                    <a:pt x="0" y="1"/>
                  </a:moveTo>
                  <a:lnTo>
                    <a:pt x="0" y="881"/>
                  </a:lnTo>
                  <a:lnTo>
                    <a:pt x="881" y="881"/>
                  </a:lnTo>
                  <a:lnTo>
                    <a:pt x="8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65"/>
          <p:cNvGrpSpPr/>
          <p:nvPr/>
        </p:nvGrpSpPr>
        <p:grpSpPr>
          <a:xfrm>
            <a:off x="6313214" y="1829247"/>
            <a:ext cx="409037" cy="356642"/>
            <a:chOff x="8245271" y="1357987"/>
            <a:chExt cx="409037" cy="356642"/>
          </a:xfrm>
        </p:grpSpPr>
        <p:sp>
          <p:nvSpPr>
            <p:cNvPr id="1043" name="Google Shape;1043;p65"/>
            <p:cNvSpPr/>
            <p:nvPr/>
          </p:nvSpPr>
          <p:spPr>
            <a:xfrm>
              <a:off x="8432868" y="1444163"/>
              <a:ext cx="221441" cy="270465"/>
            </a:xfrm>
            <a:custGeom>
              <a:rect b="b" l="l" r="r" t="t"/>
              <a:pathLst>
                <a:path extrusionOk="0" h="9456" w="7742">
                  <a:moveTo>
                    <a:pt x="1" y="1"/>
                  </a:moveTo>
                  <a:lnTo>
                    <a:pt x="580" y="9456"/>
                  </a:lnTo>
                  <a:lnTo>
                    <a:pt x="7741" y="9456"/>
                  </a:lnTo>
                  <a:lnTo>
                    <a:pt x="7741" y="4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5"/>
            <p:cNvSpPr/>
            <p:nvPr/>
          </p:nvSpPr>
          <p:spPr>
            <a:xfrm>
              <a:off x="8245271" y="1444163"/>
              <a:ext cx="204193" cy="270465"/>
            </a:xfrm>
            <a:custGeom>
              <a:rect b="b" l="l" r="r" t="t"/>
              <a:pathLst>
                <a:path extrusionOk="0" h="9456" w="7139">
                  <a:moveTo>
                    <a:pt x="7139" y="1"/>
                  </a:moveTo>
                  <a:lnTo>
                    <a:pt x="1" y="464"/>
                  </a:lnTo>
                  <a:lnTo>
                    <a:pt x="1" y="9456"/>
                  </a:lnTo>
                  <a:lnTo>
                    <a:pt x="7139" y="9456"/>
                  </a:lnTo>
                  <a:lnTo>
                    <a:pt x="7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5"/>
            <p:cNvSpPr/>
            <p:nvPr/>
          </p:nvSpPr>
          <p:spPr>
            <a:xfrm>
              <a:off x="8432868" y="1357987"/>
              <a:ext cx="221441" cy="99479"/>
            </a:xfrm>
            <a:custGeom>
              <a:rect b="b" l="l" r="r" t="t"/>
              <a:pathLst>
                <a:path extrusionOk="0" h="3478" w="7742">
                  <a:moveTo>
                    <a:pt x="580" y="1"/>
                  </a:moveTo>
                  <a:lnTo>
                    <a:pt x="1" y="1739"/>
                  </a:lnTo>
                  <a:lnTo>
                    <a:pt x="580" y="3477"/>
                  </a:lnTo>
                  <a:lnTo>
                    <a:pt x="7741" y="3477"/>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5"/>
            <p:cNvSpPr/>
            <p:nvPr/>
          </p:nvSpPr>
          <p:spPr>
            <a:xfrm>
              <a:off x="8245271" y="1357987"/>
              <a:ext cx="204193" cy="99479"/>
            </a:xfrm>
            <a:custGeom>
              <a:rect b="b" l="l" r="r" t="t"/>
              <a:pathLst>
                <a:path extrusionOk="0" h="3478" w="7139">
                  <a:moveTo>
                    <a:pt x="1" y="1"/>
                  </a:moveTo>
                  <a:lnTo>
                    <a:pt x="1" y="3477"/>
                  </a:lnTo>
                  <a:lnTo>
                    <a:pt x="7139" y="3477"/>
                  </a:lnTo>
                  <a:lnTo>
                    <a:pt x="71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5"/>
            <p:cNvSpPr/>
            <p:nvPr/>
          </p:nvSpPr>
          <p:spPr>
            <a:xfrm>
              <a:off x="8283740" y="1397114"/>
              <a:ext cx="25199" cy="21881"/>
            </a:xfrm>
            <a:custGeom>
              <a:rect b="b" l="l" r="r" t="t"/>
              <a:pathLst>
                <a:path extrusionOk="0" h="765" w="881">
                  <a:moveTo>
                    <a:pt x="0" y="0"/>
                  </a:moveTo>
                  <a:lnTo>
                    <a:pt x="0" y="765"/>
                  </a:lnTo>
                  <a:lnTo>
                    <a:pt x="881" y="765"/>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5"/>
            <p:cNvSpPr/>
            <p:nvPr/>
          </p:nvSpPr>
          <p:spPr>
            <a:xfrm>
              <a:off x="8333450" y="1397114"/>
              <a:ext cx="27859" cy="21881"/>
            </a:xfrm>
            <a:custGeom>
              <a:rect b="b" l="l" r="r" t="t"/>
              <a:pathLst>
                <a:path extrusionOk="0" h="765" w="974">
                  <a:moveTo>
                    <a:pt x="0" y="0"/>
                  </a:moveTo>
                  <a:lnTo>
                    <a:pt x="0" y="765"/>
                  </a:lnTo>
                  <a:lnTo>
                    <a:pt x="974" y="765"/>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5"/>
            <p:cNvSpPr/>
            <p:nvPr/>
          </p:nvSpPr>
          <p:spPr>
            <a:xfrm>
              <a:off x="8385819" y="1397114"/>
              <a:ext cx="25199" cy="21881"/>
            </a:xfrm>
            <a:custGeom>
              <a:rect b="b" l="l" r="r" t="t"/>
              <a:pathLst>
                <a:path extrusionOk="0" h="765" w="881">
                  <a:moveTo>
                    <a:pt x="0" y="0"/>
                  </a:moveTo>
                  <a:lnTo>
                    <a:pt x="0" y="765"/>
                  </a:lnTo>
                  <a:lnTo>
                    <a:pt x="881" y="765"/>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5"/>
            <p:cNvSpPr/>
            <p:nvPr/>
          </p:nvSpPr>
          <p:spPr>
            <a:xfrm>
              <a:off x="8333450" y="1510462"/>
              <a:ext cx="77570" cy="151822"/>
            </a:xfrm>
            <a:custGeom>
              <a:rect b="b" l="l" r="r" t="t"/>
              <a:pathLst>
                <a:path extrusionOk="0" h="5308" w="2712">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5"/>
            <p:cNvSpPr/>
            <p:nvPr/>
          </p:nvSpPr>
          <p:spPr>
            <a:xfrm>
              <a:off x="8488555" y="1510462"/>
              <a:ext cx="76912" cy="151822"/>
            </a:xfrm>
            <a:custGeom>
              <a:rect b="b" l="l" r="r" t="t"/>
              <a:pathLst>
                <a:path extrusionOk="0" h="5308" w="2689">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5"/>
            <p:cNvSpPr/>
            <p:nvPr/>
          </p:nvSpPr>
          <p:spPr>
            <a:xfrm>
              <a:off x="8438846" y="1510462"/>
              <a:ext cx="21881" cy="151822"/>
            </a:xfrm>
            <a:custGeom>
              <a:rect b="b" l="l" r="r" t="t"/>
              <a:pathLst>
                <a:path extrusionOk="0" h="5308" w="765">
                  <a:moveTo>
                    <a:pt x="0" y="0"/>
                  </a:moveTo>
                  <a:lnTo>
                    <a:pt x="0" y="5307"/>
                  </a:lnTo>
                  <a:lnTo>
                    <a:pt x="765" y="5307"/>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65"/>
          <p:cNvGrpSpPr/>
          <p:nvPr/>
        </p:nvGrpSpPr>
        <p:grpSpPr>
          <a:xfrm>
            <a:off x="1130288" y="1832203"/>
            <a:ext cx="408999" cy="350681"/>
            <a:chOff x="3159447" y="1439568"/>
            <a:chExt cx="385957" cy="330924"/>
          </a:xfrm>
        </p:grpSpPr>
        <p:sp>
          <p:nvSpPr>
            <p:cNvPr id="1054" name="Google Shape;1054;p65"/>
            <p:cNvSpPr/>
            <p:nvPr/>
          </p:nvSpPr>
          <p:spPr>
            <a:xfrm>
              <a:off x="3336474" y="1439568"/>
              <a:ext cx="208930" cy="221453"/>
            </a:xfrm>
            <a:custGeom>
              <a:rect b="b" l="l" r="r" t="t"/>
              <a:pathLst>
                <a:path extrusionOk="0" h="8205" w="7741">
                  <a:moveTo>
                    <a:pt x="579" y="1"/>
                  </a:moveTo>
                  <a:lnTo>
                    <a:pt x="0" y="8205"/>
                  </a:lnTo>
                  <a:lnTo>
                    <a:pt x="7741" y="7718"/>
                  </a:lnTo>
                  <a:lnTo>
                    <a:pt x="77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5"/>
            <p:cNvSpPr/>
            <p:nvPr/>
          </p:nvSpPr>
          <p:spPr>
            <a:xfrm>
              <a:off x="3159447" y="1439568"/>
              <a:ext cx="192682" cy="221453"/>
            </a:xfrm>
            <a:custGeom>
              <a:rect b="b" l="l" r="r" t="t"/>
              <a:pathLst>
                <a:path extrusionOk="0" h="8205" w="7139">
                  <a:moveTo>
                    <a:pt x="1" y="1"/>
                  </a:moveTo>
                  <a:lnTo>
                    <a:pt x="1" y="7718"/>
                  </a:lnTo>
                  <a:lnTo>
                    <a:pt x="7138" y="8205"/>
                  </a:lnTo>
                  <a:lnTo>
                    <a:pt x="71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5"/>
            <p:cNvSpPr/>
            <p:nvPr/>
          </p:nvSpPr>
          <p:spPr>
            <a:xfrm>
              <a:off x="3336474" y="1694785"/>
              <a:ext cx="78190" cy="62563"/>
            </a:xfrm>
            <a:custGeom>
              <a:rect b="b" l="l" r="r" t="t"/>
              <a:pathLst>
                <a:path extrusionOk="0" h="2318" w="2897">
                  <a:moveTo>
                    <a:pt x="0" y="0"/>
                  </a:moveTo>
                  <a:lnTo>
                    <a:pt x="579" y="2318"/>
                  </a:lnTo>
                  <a:lnTo>
                    <a:pt x="2897" y="2318"/>
                  </a:lnTo>
                  <a:lnTo>
                    <a:pt x="2897" y="5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5"/>
            <p:cNvSpPr/>
            <p:nvPr/>
          </p:nvSpPr>
          <p:spPr>
            <a:xfrm>
              <a:off x="3289538" y="1694785"/>
              <a:ext cx="62590" cy="62563"/>
            </a:xfrm>
            <a:custGeom>
              <a:rect b="b" l="l" r="r" t="t"/>
              <a:pathLst>
                <a:path extrusionOk="0" h="2318" w="2319">
                  <a:moveTo>
                    <a:pt x="2318" y="0"/>
                  </a:moveTo>
                  <a:lnTo>
                    <a:pt x="1" y="579"/>
                  </a:lnTo>
                  <a:lnTo>
                    <a:pt x="1" y="2318"/>
                  </a:lnTo>
                  <a:lnTo>
                    <a:pt x="2318" y="2318"/>
                  </a:lnTo>
                  <a:lnTo>
                    <a:pt x="23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5"/>
            <p:cNvSpPr/>
            <p:nvPr/>
          </p:nvSpPr>
          <p:spPr>
            <a:xfrm>
              <a:off x="3344598" y="1746687"/>
              <a:ext cx="106988" cy="23805"/>
            </a:xfrm>
            <a:custGeom>
              <a:rect b="b" l="l" r="r" t="t"/>
              <a:pathLst>
                <a:path extrusionOk="0" h="882" w="3964">
                  <a:moveTo>
                    <a:pt x="278" y="1"/>
                  </a:moveTo>
                  <a:lnTo>
                    <a:pt x="0" y="395"/>
                  </a:lnTo>
                  <a:lnTo>
                    <a:pt x="278" y="881"/>
                  </a:lnTo>
                  <a:lnTo>
                    <a:pt x="3963" y="881"/>
                  </a:lnTo>
                  <a:lnTo>
                    <a:pt x="39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5"/>
            <p:cNvSpPr/>
            <p:nvPr/>
          </p:nvSpPr>
          <p:spPr>
            <a:xfrm>
              <a:off x="3253264" y="1746687"/>
              <a:ext cx="98864" cy="23805"/>
            </a:xfrm>
            <a:custGeom>
              <a:rect b="b" l="l" r="r" t="t"/>
              <a:pathLst>
                <a:path extrusionOk="0" h="882" w="3663">
                  <a:moveTo>
                    <a:pt x="1" y="1"/>
                  </a:moveTo>
                  <a:lnTo>
                    <a:pt x="1" y="881"/>
                  </a:lnTo>
                  <a:lnTo>
                    <a:pt x="3662" y="881"/>
                  </a:lnTo>
                  <a:lnTo>
                    <a:pt x="36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5"/>
            <p:cNvSpPr/>
            <p:nvPr/>
          </p:nvSpPr>
          <p:spPr>
            <a:xfrm>
              <a:off x="3336474" y="1647850"/>
              <a:ext cx="208930" cy="62590"/>
            </a:xfrm>
            <a:custGeom>
              <a:rect b="b" l="l" r="r" t="t"/>
              <a:pathLst>
                <a:path extrusionOk="0" h="2319" w="7741">
                  <a:moveTo>
                    <a:pt x="579" y="1"/>
                  </a:moveTo>
                  <a:lnTo>
                    <a:pt x="0" y="1160"/>
                  </a:lnTo>
                  <a:lnTo>
                    <a:pt x="579" y="2318"/>
                  </a:lnTo>
                  <a:lnTo>
                    <a:pt x="7741" y="2318"/>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5"/>
            <p:cNvSpPr/>
            <p:nvPr/>
          </p:nvSpPr>
          <p:spPr>
            <a:xfrm>
              <a:off x="3159447" y="1647850"/>
              <a:ext cx="192682" cy="62590"/>
            </a:xfrm>
            <a:custGeom>
              <a:rect b="b" l="l" r="r" t="t"/>
              <a:pathLst>
                <a:path extrusionOk="0" h="2319" w="7139">
                  <a:moveTo>
                    <a:pt x="1" y="1"/>
                  </a:moveTo>
                  <a:lnTo>
                    <a:pt x="1" y="2318"/>
                  </a:lnTo>
                  <a:lnTo>
                    <a:pt x="7138" y="2318"/>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5"/>
            <p:cNvSpPr/>
            <p:nvPr/>
          </p:nvSpPr>
          <p:spPr>
            <a:xfrm>
              <a:off x="3365245" y="1533385"/>
              <a:ext cx="143263" cy="23184"/>
            </a:xfrm>
            <a:custGeom>
              <a:rect b="b" l="l" r="r" t="t"/>
              <a:pathLst>
                <a:path extrusionOk="0" h="859" w="5308">
                  <a:moveTo>
                    <a:pt x="0" y="1"/>
                  </a:moveTo>
                  <a:lnTo>
                    <a:pt x="0" y="858"/>
                  </a:lnTo>
                  <a:lnTo>
                    <a:pt x="5307" y="858"/>
                  </a:lnTo>
                  <a:lnTo>
                    <a:pt x="53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5"/>
            <p:cNvSpPr/>
            <p:nvPr/>
          </p:nvSpPr>
          <p:spPr>
            <a:xfrm>
              <a:off x="3195721" y="1533385"/>
              <a:ext cx="143263" cy="23184"/>
            </a:xfrm>
            <a:custGeom>
              <a:rect b="b" l="l" r="r" t="t"/>
              <a:pathLst>
                <a:path extrusionOk="0" h="859" w="5308">
                  <a:moveTo>
                    <a:pt x="1" y="1"/>
                  </a:moveTo>
                  <a:lnTo>
                    <a:pt x="1" y="858"/>
                  </a:lnTo>
                  <a:lnTo>
                    <a:pt x="5308" y="858"/>
                  </a:lnTo>
                  <a:lnTo>
                    <a:pt x="5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5"/>
            <p:cNvSpPr/>
            <p:nvPr/>
          </p:nvSpPr>
          <p:spPr>
            <a:xfrm>
              <a:off x="3195721" y="1486476"/>
              <a:ext cx="46936" cy="23184"/>
            </a:xfrm>
            <a:custGeom>
              <a:rect b="b" l="l" r="r" t="t"/>
              <a:pathLst>
                <a:path extrusionOk="0" h="859" w="1739">
                  <a:moveTo>
                    <a:pt x="1" y="1"/>
                  </a:moveTo>
                  <a:lnTo>
                    <a:pt x="1" y="858"/>
                  </a:lnTo>
                  <a:lnTo>
                    <a:pt x="1739" y="858"/>
                  </a:lnTo>
                  <a:lnTo>
                    <a:pt x="1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5"/>
            <p:cNvSpPr/>
            <p:nvPr/>
          </p:nvSpPr>
          <p:spPr>
            <a:xfrm>
              <a:off x="3461573" y="1486476"/>
              <a:ext cx="46936" cy="23184"/>
            </a:xfrm>
            <a:custGeom>
              <a:rect b="b" l="l" r="r" t="t"/>
              <a:pathLst>
                <a:path extrusionOk="0" h="859" w="1739">
                  <a:moveTo>
                    <a:pt x="0" y="1"/>
                  </a:moveTo>
                  <a:lnTo>
                    <a:pt x="0" y="858"/>
                  </a:lnTo>
                  <a:lnTo>
                    <a:pt x="1738" y="858"/>
                  </a:lnTo>
                  <a:lnTo>
                    <a:pt x="17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5"/>
            <p:cNvSpPr/>
            <p:nvPr/>
          </p:nvSpPr>
          <p:spPr>
            <a:xfrm>
              <a:off x="3195721" y="1582804"/>
              <a:ext cx="46936" cy="20674"/>
            </a:xfrm>
            <a:custGeom>
              <a:rect b="b" l="l" r="r" t="t"/>
              <a:pathLst>
                <a:path extrusionOk="0" h="766" w="1739">
                  <a:moveTo>
                    <a:pt x="1" y="1"/>
                  </a:moveTo>
                  <a:lnTo>
                    <a:pt x="1" y="765"/>
                  </a:lnTo>
                  <a:lnTo>
                    <a:pt x="1739" y="765"/>
                  </a:lnTo>
                  <a:lnTo>
                    <a:pt x="1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5"/>
            <p:cNvSpPr/>
            <p:nvPr/>
          </p:nvSpPr>
          <p:spPr>
            <a:xfrm>
              <a:off x="3461573" y="1582804"/>
              <a:ext cx="46936" cy="20674"/>
            </a:xfrm>
            <a:custGeom>
              <a:rect b="b" l="l" r="r" t="t"/>
              <a:pathLst>
                <a:path extrusionOk="0" h="766" w="1739">
                  <a:moveTo>
                    <a:pt x="0" y="1"/>
                  </a:moveTo>
                  <a:lnTo>
                    <a:pt x="0" y="765"/>
                  </a:lnTo>
                  <a:lnTo>
                    <a:pt x="1738" y="765"/>
                  </a:lnTo>
                  <a:lnTo>
                    <a:pt x="17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5"/>
            <p:cNvSpPr/>
            <p:nvPr/>
          </p:nvSpPr>
          <p:spPr>
            <a:xfrm>
              <a:off x="3344598" y="1486476"/>
              <a:ext cx="91334" cy="23184"/>
            </a:xfrm>
            <a:custGeom>
              <a:rect b="b" l="l" r="r" t="t"/>
              <a:pathLst>
                <a:path extrusionOk="0" h="859" w="3384">
                  <a:moveTo>
                    <a:pt x="278" y="1"/>
                  </a:moveTo>
                  <a:lnTo>
                    <a:pt x="0" y="372"/>
                  </a:lnTo>
                  <a:lnTo>
                    <a:pt x="278" y="858"/>
                  </a:lnTo>
                  <a:lnTo>
                    <a:pt x="3384" y="858"/>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5"/>
            <p:cNvSpPr/>
            <p:nvPr/>
          </p:nvSpPr>
          <p:spPr>
            <a:xfrm>
              <a:off x="3344598" y="1582804"/>
              <a:ext cx="91334" cy="20674"/>
            </a:xfrm>
            <a:custGeom>
              <a:rect b="b" l="l" r="r" t="t"/>
              <a:pathLst>
                <a:path extrusionOk="0" h="766" w="3384">
                  <a:moveTo>
                    <a:pt x="278" y="1"/>
                  </a:moveTo>
                  <a:lnTo>
                    <a:pt x="0" y="372"/>
                  </a:lnTo>
                  <a:lnTo>
                    <a:pt x="278" y="765"/>
                  </a:lnTo>
                  <a:lnTo>
                    <a:pt x="3384" y="765"/>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5"/>
            <p:cNvSpPr/>
            <p:nvPr/>
          </p:nvSpPr>
          <p:spPr>
            <a:xfrm>
              <a:off x="3268918" y="1486476"/>
              <a:ext cx="83210" cy="23184"/>
            </a:xfrm>
            <a:custGeom>
              <a:rect b="b" l="l" r="r" t="t"/>
              <a:pathLst>
                <a:path extrusionOk="0" h="859" w="3083">
                  <a:moveTo>
                    <a:pt x="0" y="1"/>
                  </a:moveTo>
                  <a:lnTo>
                    <a:pt x="0" y="858"/>
                  </a:lnTo>
                  <a:lnTo>
                    <a:pt x="3082" y="858"/>
                  </a:lnTo>
                  <a:lnTo>
                    <a:pt x="30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5"/>
            <p:cNvSpPr/>
            <p:nvPr/>
          </p:nvSpPr>
          <p:spPr>
            <a:xfrm>
              <a:off x="3268918" y="1582804"/>
              <a:ext cx="83210" cy="20674"/>
            </a:xfrm>
            <a:custGeom>
              <a:rect b="b" l="l" r="r" t="t"/>
              <a:pathLst>
                <a:path extrusionOk="0" h="766" w="3083">
                  <a:moveTo>
                    <a:pt x="0" y="1"/>
                  </a:moveTo>
                  <a:lnTo>
                    <a:pt x="0" y="765"/>
                  </a:lnTo>
                  <a:lnTo>
                    <a:pt x="3082" y="765"/>
                  </a:lnTo>
                  <a:lnTo>
                    <a:pt x="30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2" name="Google Shape;1072;p6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5">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 name="Google Shape;1076;p65"/>
          <p:cNvGrpSpPr/>
          <p:nvPr/>
        </p:nvGrpSpPr>
        <p:grpSpPr>
          <a:xfrm>
            <a:off x="7819199" y="752550"/>
            <a:ext cx="604800" cy="147600"/>
            <a:chOff x="7688649" y="828750"/>
            <a:chExt cx="604800" cy="147600"/>
          </a:xfrm>
        </p:grpSpPr>
        <p:sp>
          <p:nvSpPr>
            <p:cNvPr id="1077" name="Google Shape;1077;p6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0" name="Google Shape;1080;p65"/>
          <p:cNvPicPr preferRelativeResize="0"/>
          <p:nvPr/>
        </p:nvPicPr>
        <p:blipFill>
          <a:blip r:embed="rId6">
            <a:alphaModFix/>
          </a:blip>
          <a:stretch>
            <a:fillRect/>
          </a:stretch>
        </p:blipFill>
        <p:spPr>
          <a:xfrm>
            <a:off x="8558450" y="4399914"/>
            <a:ext cx="409024" cy="4985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101"/>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/Linear regression</a:t>
            </a:r>
            <a:endParaRPr/>
          </a:p>
        </p:txBody>
      </p:sp>
      <p:grpSp>
        <p:nvGrpSpPr>
          <p:cNvPr id="2417" name="Google Shape;2417;p101"/>
          <p:cNvGrpSpPr/>
          <p:nvPr/>
        </p:nvGrpSpPr>
        <p:grpSpPr>
          <a:xfrm>
            <a:off x="299286" y="189025"/>
            <a:ext cx="133205" cy="119344"/>
            <a:chOff x="222150" y="185025"/>
            <a:chExt cx="170100" cy="152400"/>
          </a:xfrm>
        </p:grpSpPr>
        <p:cxnSp>
          <p:nvCxnSpPr>
            <p:cNvPr id="2418" name="Google Shape;2418;p101"/>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419" name="Google Shape;2419;p101"/>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420" name="Google Shape;2420;p101"/>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421" name="Google Shape;2421;p101"/>
          <p:cNvGrpSpPr/>
          <p:nvPr/>
        </p:nvGrpSpPr>
        <p:grpSpPr>
          <a:xfrm>
            <a:off x="286625" y="3999999"/>
            <a:ext cx="145867" cy="958251"/>
            <a:chOff x="286625" y="3923799"/>
            <a:chExt cx="145867" cy="958251"/>
          </a:xfrm>
        </p:grpSpPr>
        <p:sp>
          <p:nvSpPr>
            <p:cNvPr id="2422" name="Google Shape;2422;p10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23" name="Google Shape;2423;p101"/>
            <p:cNvGrpSpPr/>
            <p:nvPr/>
          </p:nvGrpSpPr>
          <p:grpSpPr>
            <a:xfrm>
              <a:off x="298112" y="4342643"/>
              <a:ext cx="110182" cy="126862"/>
              <a:chOff x="281100" y="2027800"/>
              <a:chExt cx="140700" cy="162000"/>
            </a:xfrm>
          </p:grpSpPr>
          <p:sp>
            <p:nvSpPr>
              <p:cNvPr id="2424" name="Google Shape;2424;p10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25" name="Google Shape;2425;p101"/>
              <p:cNvGrpSpPr/>
              <p:nvPr/>
            </p:nvGrpSpPr>
            <p:grpSpPr>
              <a:xfrm>
                <a:off x="308875" y="2088450"/>
                <a:ext cx="85200" cy="40700"/>
                <a:chOff x="308875" y="2087000"/>
                <a:chExt cx="85200" cy="40700"/>
              </a:xfrm>
            </p:grpSpPr>
            <p:cxnSp>
              <p:nvCxnSpPr>
                <p:cNvPr id="2426" name="Google Shape;2426;p101"/>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427" name="Google Shape;2427;p101"/>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428" name="Google Shape;2428;p101"/>
            <p:cNvGrpSpPr/>
            <p:nvPr/>
          </p:nvGrpSpPr>
          <p:grpSpPr>
            <a:xfrm>
              <a:off x="286625" y="3923799"/>
              <a:ext cx="133200" cy="133200"/>
              <a:chOff x="286625" y="3648899"/>
              <a:chExt cx="133200" cy="133200"/>
            </a:xfrm>
          </p:grpSpPr>
          <p:sp>
            <p:nvSpPr>
              <p:cNvPr id="2429" name="Google Shape;2429;p10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10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431" name="Google Shape;2431;p101"/>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432" name="Google Shape;2432;p10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0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101"/>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101"/>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6" name="Google Shape;2436;p101"/>
          <p:cNvGrpSpPr/>
          <p:nvPr/>
        </p:nvGrpSpPr>
        <p:grpSpPr>
          <a:xfrm>
            <a:off x="7819199" y="752550"/>
            <a:ext cx="604800" cy="147600"/>
            <a:chOff x="7688649" y="828750"/>
            <a:chExt cx="604800" cy="147600"/>
          </a:xfrm>
        </p:grpSpPr>
        <p:sp>
          <p:nvSpPr>
            <p:cNvPr id="2437" name="Google Shape;2437;p10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10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10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0" name="Google Shape;2440;p101"/>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101"/>
          <p:cNvSpPr txBox="1"/>
          <p:nvPr/>
        </p:nvSpPr>
        <p:spPr>
          <a:xfrm>
            <a:off x="1515648" y="1651251"/>
            <a:ext cx="7202557" cy="954107"/>
          </a:xfrm>
          <a:prstGeom prst="rect">
            <a:avLst/>
          </a:prstGeom>
          <a:noFill/>
          <a:ln>
            <a:noFill/>
          </a:ln>
        </p:spPr>
        <p:txBody>
          <a:bodyPr anchorCtr="0" anchor="t" bIns="45700" lIns="91425" spcFirstLastPara="1" rIns="91425" wrap="square" tIns="45700">
            <a:sp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42" name="Google Shape;2442;p101"/>
          <p:cNvPicPr preferRelativeResize="0"/>
          <p:nvPr/>
        </p:nvPicPr>
        <p:blipFill rotWithShape="1">
          <a:blip r:embed="rId5">
            <a:alphaModFix/>
          </a:blip>
          <a:srcRect b="0" l="0" r="0" t="0"/>
          <a:stretch/>
        </p:blipFill>
        <p:spPr>
          <a:xfrm>
            <a:off x="2664975" y="1177213"/>
            <a:ext cx="3289125" cy="3289125"/>
          </a:xfrm>
          <a:prstGeom prst="rect">
            <a:avLst/>
          </a:prstGeom>
          <a:noFill/>
          <a:ln>
            <a:noFill/>
          </a:ln>
        </p:spPr>
      </p:pic>
      <p:sp>
        <p:nvSpPr>
          <p:cNvPr id="2443" name="Google Shape;2443;p101"/>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2444" name="Google Shape;2444;p101"/>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2445" name="Google Shape;2445;p101"/>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102"/>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/Decision tree regression</a:t>
            </a:r>
            <a:endParaRPr/>
          </a:p>
        </p:txBody>
      </p:sp>
      <p:grpSp>
        <p:nvGrpSpPr>
          <p:cNvPr id="2451" name="Google Shape;2451;p102"/>
          <p:cNvGrpSpPr/>
          <p:nvPr/>
        </p:nvGrpSpPr>
        <p:grpSpPr>
          <a:xfrm>
            <a:off x="299286" y="189025"/>
            <a:ext cx="133205" cy="119344"/>
            <a:chOff x="222150" y="185025"/>
            <a:chExt cx="170100" cy="152400"/>
          </a:xfrm>
        </p:grpSpPr>
        <p:cxnSp>
          <p:nvCxnSpPr>
            <p:cNvPr id="2452" name="Google Shape;2452;p102"/>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453" name="Google Shape;2453;p102"/>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454" name="Google Shape;2454;p102"/>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455" name="Google Shape;2455;p102"/>
          <p:cNvGrpSpPr/>
          <p:nvPr/>
        </p:nvGrpSpPr>
        <p:grpSpPr>
          <a:xfrm>
            <a:off x="286625" y="3999999"/>
            <a:ext cx="145867" cy="958251"/>
            <a:chOff x="286625" y="3923799"/>
            <a:chExt cx="145867" cy="958251"/>
          </a:xfrm>
        </p:grpSpPr>
        <p:sp>
          <p:nvSpPr>
            <p:cNvPr id="2456" name="Google Shape;2456;p10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57" name="Google Shape;2457;p102"/>
            <p:cNvGrpSpPr/>
            <p:nvPr/>
          </p:nvGrpSpPr>
          <p:grpSpPr>
            <a:xfrm>
              <a:off x="298112" y="4342643"/>
              <a:ext cx="110182" cy="126862"/>
              <a:chOff x="281100" y="2027800"/>
              <a:chExt cx="140700" cy="162000"/>
            </a:xfrm>
          </p:grpSpPr>
          <p:sp>
            <p:nvSpPr>
              <p:cNvPr id="2458" name="Google Shape;2458;p10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59" name="Google Shape;2459;p102"/>
              <p:cNvGrpSpPr/>
              <p:nvPr/>
            </p:nvGrpSpPr>
            <p:grpSpPr>
              <a:xfrm>
                <a:off x="308875" y="2088450"/>
                <a:ext cx="85200" cy="40700"/>
                <a:chOff x="308875" y="2087000"/>
                <a:chExt cx="85200" cy="40700"/>
              </a:xfrm>
            </p:grpSpPr>
            <p:cxnSp>
              <p:nvCxnSpPr>
                <p:cNvPr id="2460" name="Google Shape;2460;p102"/>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461" name="Google Shape;2461;p102"/>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462" name="Google Shape;2462;p102"/>
            <p:cNvGrpSpPr/>
            <p:nvPr/>
          </p:nvGrpSpPr>
          <p:grpSpPr>
            <a:xfrm>
              <a:off x="286625" y="3923799"/>
              <a:ext cx="133200" cy="133200"/>
              <a:chOff x="286625" y="3648899"/>
              <a:chExt cx="133200" cy="133200"/>
            </a:xfrm>
          </p:grpSpPr>
          <p:sp>
            <p:nvSpPr>
              <p:cNvPr id="2463" name="Google Shape;2463;p10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0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465" name="Google Shape;2465;p102"/>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466" name="Google Shape;2466;p10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10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02"/>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102"/>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0" name="Google Shape;2470;p102"/>
          <p:cNvGrpSpPr/>
          <p:nvPr/>
        </p:nvGrpSpPr>
        <p:grpSpPr>
          <a:xfrm>
            <a:off x="7819199" y="752550"/>
            <a:ext cx="604800" cy="147600"/>
            <a:chOff x="7688649" y="828750"/>
            <a:chExt cx="604800" cy="147600"/>
          </a:xfrm>
        </p:grpSpPr>
        <p:sp>
          <p:nvSpPr>
            <p:cNvPr id="2471" name="Google Shape;2471;p10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10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10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74" name="Google Shape;2474;p102"/>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102"/>
          <p:cNvSpPr txBox="1"/>
          <p:nvPr/>
        </p:nvSpPr>
        <p:spPr>
          <a:xfrm>
            <a:off x="900346" y="1182921"/>
            <a:ext cx="7202557" cy="37548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1.Decision trees are versatile machine learning algorithm capable of performing both regression and classification task and even work in case of tasks which has multiple outputs.</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2.Decision tree uses the tree representation to solve the problem in which each leaf node corresponds to a class label and attributes are represented on the internal node of the tree.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3. The value obtained by leaf nodes in the training data is the mean response of observation falling in that region</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4. A regression tree follows a top-down greedy approach.</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5. INSTABILITY OF REGRESSION TREES. ITS PRONE TO OVERFITTING.</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6.</a:t>
            </a:r>
            <a:r>
              <a:rPr b="0" i="0" lang="en" sz="1400" u="none" cap="none" strike="noStrike">
                <a:solidFill>
                  <a:srgbClr val="282829"/>
                </a:solidFill>
                <a:latin typeface="Arial"/>
                <a:ea typeface="Arial"/>
                <a:cs typeface="Arial"/>
                <a:sym typeface="Arial"/>
              </a:rPr>
              <a:t> </a:t>
            </a:r>
            <a:r>
              <a:rPr b="0" i="0" lang="en" sz="1400" u="none" cap="none" strike="noStrike">
                <a:solidFill>
                  <a:schemeClr val="lt1"/>
                </a:solidFill>
                <a:latin typeface="Arial"/>
                <a:ea typeface="Arial"/>
                <a:cs typeface="Arial"/>
                <a:sym typeface="Arial"/>
              </a:rPr>
              <a:t>Unlike linear regression models that calculate the coefficients of predictors, tree regression models calculate the relative importance of predictors.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76" name="Google Shape;2476;p102"/>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2477" name="Google Shape;2477;p102"/>
          <p:cNvPicPr preferRelativeResize="0"/>
          <p:nvPr/>
        </p:nvPicPr>
        <p:blipFill>
          <a:blip r:embed="rId5">
            <a:alphaModFix/>
          </a:blip>
          <a:stretch>
            <a:fillRect/>
          </a:stretch>
        </p:blipFill>
        <p:spPr>
          <a:xfrm>
            <a:off x="8558450" y="4399914"/>
            <a:ext cx="409024" cy="498560"/>
          </a:xfrm>
          <a:prstGeom prst="rect">
            <a:avLst/>
          </a:prstGeom>
          <a:noFill/>
          <a:ln>
            <a:noFill/>
          </a:ln>
        </p:spPr>
      </p:pic>
      <p:sp>
        <p:nvSpPr>
          <p:cNvPr id="2478" name="Google Shape;2478;p102"/>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103"/>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/Decision Tree</a:t>
            </a:r>
            <a:endParaRPr/>
          </a:p>
        </p:txBody>
      </p:sp>
      <p:grpSp>
        <p:nvGrpSpPr>
          <p:cNvPr id="2484" name="Google Shape;2484;p103"/>
          <p:cNvGrpSpPr/>
          <p:nvPr/>
        </p:nvGrpSpPr>
        <p:grpSpPr>
          <a:xfrm>
            <a:off x="299286" y="189025"/>
            <a:ext cx="133205" cy="119344"/>
            <a:chOff x="222150" y="185025"/>
            <a:chExt cx="170100" cy="152400"/>
          </a:xfrm>
        </p:grpSpPr>
        <p:cxnSp>
          <p:nvCxnSpPr>
            <p:cNvPr id="2485" name="Google Shape;2485;p103"/>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486" name="Google Shape;2486;p103"/>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487" name="Google Shape;2487;p103"/>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488" name="Google Shape;2488;p103"/>
          <p:cNvGrpSpPr/>
          <p:nvPr/>
        </p:nvGrpSpPr>
        <p:grpSpPr>
          <a:xfrm>
            <a:off x="286625" y="3999999"/>
            <a:ext cx="145867" cy="958251"/>
            <a:chOff x="286625" y="3923799"/>
            <a:chExt cx="145867" cy="958251"/>
          </a:xfrm>
        </p:grpSpPr>
        <p:sp>
          <p:nvSpPr>
            <p:cNvPr id="2489" name="Google Shape;2489;p10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0" name="Google Shape;2490;p103"/>
            <p:cNvGrpSpPr/>
            <p:nvPr/>
          </p:nvGrpSpPr>
          <p:grpSpPr>
            <a:xfrm>
              <a:off x="298112" y="4342643"/>
              <a:ext cx="110182" cy="126862"/>
              <a:chOff x="281100" y="2027800"/>
              <a:chExt cx="140700" cy="162000"/>
            </a:xfrm>
          </p:grpSpPr>
          <p:sp>
            <p:nvSpPr>
              <p:cNvPr id="2491" name="Google Shape;2491;p10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92" name="Google Shape;2492;p103"/>
              <p:cNvGrpSpPr/>
              <p:nvPr/>
            </p:nvGrpSpPr>
            <p:grpSpPr>
              <a:xfrm>
                <a:off x="308875" y="2088450"/>
                <a:ext cx="85200" cy="40700"/>
                <a:chOff x="308875" y="2087000"/>
                <a:chExt cx="85200" cy="40700"/>
              </a:xfrm>
            </p:grpSpPr>
            <p:cxnSp>
              <p:nvCxnSpPr>
                <p:cNvPr id="2493" name="Google Shape;2493;p103"/>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494" name="Google Shape;2494;p103"/>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495" name="Google Shape;2495;p103"/>
            <p:cNvGrpSpPr/>
            <p:nvPr/>
          </p:nvGrpSpPr>
          <p:grpSpPr>
            <a:xfrm>
              <a:off x="286625" y="3923799"/>
              <a:ext cx="133200" cy="133200"/>
              <a:chOff x="286625" y="3648899"/>
              <a:chExt cx="133200" cy="133200"/>
            </a:xfrm>
          </p:grpSpPr>
          <p:sp>
            <p:nvSpPr>
              <p:cNvPr id="2496" name="Google Shape;2496;p10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10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498" name="Google Shape;2498;p103"/>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499" name="Google Shape;2499;p10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10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103"/>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103"/>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3" name="Google Shape;2503;p103"/>
          <p:cNvGrpSpPr/>
          <p:nvPr/>
        </p:nvGrpSpPr>
        <p:grpSpPr>
          <a:xfrm>
            <a:off x="7819199" y="752550"/>
            <a:ext cx="604800" cy="147600"/>
            <a:chOff x="7688649" y="828750"/>
            <a:chExt cx="604800" cy="147600"/>
          </a:xfrm>
        </p:grpSpPr>
        <p:sp>
          <p:nvSpPr>
            <p:cNvPr id="2504" name="Google Shape;2504;p10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10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10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7" name="Google Shape;2507;p103"/>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103"/>
          <p:cNvSpPr txBox="1"/>
          <p:nvPr/>
        </p:nvSpPr>
        <p:spPr>
          <a:xfrm>
            <a:off x="1515648" y="1651251"/>
            <a:ext cx="7202557" cy="954107"/>
          </a:xfrm>
          <a:prstGeom prst="rect">
            <a:avLst/>
          </a:prstGeom>
          <a:noFill/>
          <a:ln>
            <a:noFill/>
          </a:ln>
        </p:spPr>
        <p:txBody>
          <a:bodyPr anchorCtr="0" anchor="t" bIns="45700" lIns="91425" spcFirstLastPara="1" rIns="91425" wrap="square" tIns="45700">
            <a:sp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509" name="Google Shape;2509;p103"/>
          <p:cNvPicPr preferRelativeResize="0"/>
          <p:nvPr/>
        </p:nvPicPr>
        <p:blipFill rotWithShape="1">
          <a:blip r:embed="rId5">
            <a:alphaModFix/>
          </a:blip>
          <a:srcRect b="0" l="0" r="0" t="0"/>
          <a:stretch/>
        </p:blipFill>
        <p:spPr>
          <a:xfrm>
            <a:off x="1452931" y="1716700"/>
            <a:ext cx="5713213" cy="2645527"/>
          </a:xfrm>
          <a:prstGeom prst="rect">
            <a:avLst/>
          </a:prstGeom>
          <a:noFill/>
          <a:ln>
            <a:noFill/>
          </a:ln>
        </p:spPr>
      </p:pic>
      <p:sp>
        <p:nvSpPr>
          <p:cNvPr id="2510" name="Google Shape;2510;p103"/>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2511" name="Google Shape;2511;p103"/>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2512" name="Google Shape;2512;p103"/>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104"/>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/Decision tree</a:t>
            </a:r>
            <a:endParaRPr/>
          </a:p>
        </p:txBody>
      </p:sp>
      <p:grpSp>
        <p:nvGrpSpPr>
          <p:cNvPr id="2518" name="Google Shape;2518;p104"/>
          <p:cNvGrpSpPr/>
          <p:nvPr/>
        </p:nvGrpSpPr>
        <p:grpSpPr>
          <a:xfrm>
            <a:off x="299286" y="189025"/>
            <a:ext cx="133205" cy="119344"/>
            <a:chOff x="222150" y="185025"/>
            <a:chExt cx="170100" cy="152400"/>
          </a:xfrm>
        </p:grpSpPr>
        <p:cxnSp>
          <p:nvCxnSpPr>
            <p:cNvPr id="2519" name="Google Shape;2519;p104"/>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520" name="Google Shape;2520;p104"/>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521" name="Google Shape;2521;p104"/>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522" name="Google Shape;2522;p104"/>
          <p:cNvGrpSpPr/>
          <p:nvPr/>
        </p:nvGrpSpPr>
        <p:grpSpPr>
          <a:xfrm>
            <a:off x="286625" y="3999999"/>
            <a:ext cx="145867" cy="958251"/>
            <a:chOff x="286625" y="3923799"/>
            <a:chExt cx="145867" cy="958251"/>
          </a:xfrm>
        </p:grpSpPr>
        <p:sp>
          <p:nvSpPr>
            <p:cNvPr id="2523" name="Google Shape;2523;p10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4" name="Google Shape;2524;p104"/>
            <p:cNvGrpSpPr/>
            <p:nvPr/>
          </p:nvGrpSpPr>
          <p:grpSpPr>
            <a:xfrm>
              <a:off x="298112" y="4342643"/>
              <a:ext cx="110182" cy="126862"/>
              <a:chOff x="281100" y="2027800"/>
              <a:chExt cx="140700" cy="162000"/>
            </a:xfrm>
          </p:grpSpPr>
          <p:sp>
            <p:nvSpPr>
              <p:cNvPr id="2525" name="Google Shape;2525;p10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6" name="Google Shape;2526;p104"/>
              <p:cNvGrpSpPr/>
              <p:nvPr/>
            </p:nvGrpSpPr>
            <p:grpSpPr>
              <a:xfrm>
                <a:off x="308875" y="2088450"/>
                <a:ext cx="85200" cy="40700"/>
                <a:chOff x="308875" y="2087000"/>
                <a:chExt cx="85200" cy="40700"/>
              </a:xfrm>
            </p:grpSpPr>
            <p:cxnSp>
              <p:nvCxnSpPr>
                <p:cNvPr id="2527" name="Google Shape;2527;p104"/>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528" name="Google Shape;2528;p104"/>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529" name="Google Shape;2529;p104"/>
            <p:cNvGrpSpPr/>
            <p:nvPr/>
          </p:nvGrpSpPr>
          <p:grpSpPr>
            <a:xfrm>
              <a:off x="286625" y="3923799"/>
              <a:ext cx="133200" cy="133200"/>
              <a:chOff x="286625" y="3648899"/>
              <a:chExt cx="133200" cy="133200"/>
            </a:xfrm>
          </p:grpSpPr>
          <p:sp>
            <p:nvSpPr>
              <p:cNvPr id="2530" name="Google Shape;2530;p10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10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532" name="Google Shape;2532;p104"/>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533" name="Google Shape;2533;p10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10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104"/>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104"/>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37" name="Google Shape;2537;p104"/>
          <p:cNvGrpSpPr/>
          <p:nvPr/>
        </p:nvGrpSpPr>
        <p:grpSpPr>
          <a:xfrm>
            <a:off x="7819199" y="752550"/>
            <a:ext cx="604800" cy="147600"/>
            <a:chOff x="7688649" y="828750"/>
            <a:chExt cx="604800" cy="147600"/>
          </a:xfrm>
        </p:grpSpPr>
        <p:sp>
          <p:nvSpPr>
            <p:cNvPr id="2538" name="Google Shape;2538;p10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10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10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1" name="Google Shape;2541;p104"/>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104"/>
          <p:cNvSpPr txBox="1"/>
          <p:nvPr/>
        </p:nvSpPr>
        <p:spPr>
          <a:xfrm>
            <a:off x="1515648" y="1651251"/>
            <a:ext cx="7202557" cy="954107"/>
          </a:xfrm>
          <a:prstGeom prst="rect">
            <a:avLst/>
          </a:prstGeom>
          <a:noFill/>
          <a:ln>
            <a:noFill/>
          </a:ln>
        </p:spPr>
        <p:txBody>
          <a:bodyPr anchorCtr="0" anchor="t" bIns="45700" lIns="91425" spcFirstLastPara="1" rIns="91425" wrap="square" tIns="45700">
            <a:sp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543" name="Google Shape;2543;p104"/>
          <p:cNvPicPr preferRelativeResize="0"/>
          <p:nvPr/>
        </p:nvPicPr>
        <p:blipFill rotWithShape="1">
          <a:blip r:embed="rId5">
            <a:alphaModFix/>
          </a:blip>
          <a:srcRect b="0" l="0" r="0" t="0"/>
          <a:stretch/>
        </p:blipFill>
        <p:spPr>
          <a:xfrm>
            <a:off x="2030960" y="1350154"/>
            <a:ext cx="4557155" cy="3154953"/>
          </a:xfrm>
          <a:prstGeom prst="rect">
            <a:avLst/>
          </a:prstGeom>
          <a:noFill/>
          <a:ln>
            <a:noFill/>
          </a:ln>
        </p:spPr>
      </p:pic>
      <p:sp>
        <p:nvSpPr>
          <p:cNvPr id="2544" name="Google Shape;2544;p104"/>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a:p>
        </p:txBody>
      </p:sp>
      <p:pic>
        <p:nvPicPr>
          <p:cNvPr id="2545" name="Google Shape;2545;p104"/>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2546" name="Google Shape;2546;p104"/>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sp>
        <p:nvSpPr>
          <p:cNvPr id="2551" name="Google Shape;2551;p105"/>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/Random Forest regression</a:t>
            </a:r>
            <a:endParaRPr/>
          </a:p>
        </p:txBody>
      </p:sp>
      <p:grpSp>
        <p:nvGrpSpPr>
          <p:cNvPr id="2552" name="Google Shape;2552;p105"/>
          <p:cNvGrpSpPr/>
          <p:nvPr/>
        </p:nvGrpSpPr>
        <p:grpSpPr>
          <a:xfrm>
            <a:off x="299286" y="189025"/>
            <a:ext cx="133205" cy="119344"/>
            <a:chOff x="222150" y="185025"/>
            <a:chExt cx="170100" cy="152400"/>
          </a:xfrm>
        </p:grpSpPr>
        <p:cxnSp>
          <p:nvCxnSpPr>
            <p:cNvPr id="2553" name="Google Shape;2553;p105"/>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554" name="Google Shape;2554;p105"/>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555" name="Google Shape;2555;p105"/>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556" name="Google Shape;2556;p105"/>
          <p:cNvGrpSpPr/>
          <p:nvPr/>
        </p:nvGrpSpPr>
        <p:grpSpPr>
          <a:xfrm>
            <a:off x="286625" y="3999999"/>
            <a:ext cx="145867" cy="958251"/>
            <a:chOff x="286625" y="3923799"/>
            <a:chExt cx="145867" cy="958251"/>
          </a:xfrm>
        </p:grpSpPr>
        <p:sp>
          <p:nvSpPr>
            <p:cNvPr id="2557" name="Google Shape;2557;p10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8" name="Google Shape;2558;p105"/>
            <p:cNvGrpSpPr/>
            <p:nvPr/>
          </p:nvGrpSpPr>
          <p:grpSpPr>
            <a:xfrm>
              <a:off x="298112" y="4342643"/>
              <a:ext cx="110182" cy="126862"/>
              <a:chOff x="281100" y="2027800"/>
              <a:chExt cx="140700" cy="162000"/>
            </a:xfrm>
          </p:grpSpPr>
          <p:sp>
            <p:nvSpPr>
              <p:cNvPr id="2559" name="Google Shape;2559;p10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60" name="Google Shape;2560;p105"/>
              <p:cNvGrpSpPr/>
              <p:nvPr/>
            </p:nvGrpSpPr>
            <p:grpSpPr>
              <a:xfrm>
                <a:off x="308875" y="2088450"/>
                <a:ext cx="85200" cy="40700"/>
                <a:chOff x="308875" y="2087000"/>
                <a:chExt cx="85200" cy="40700"/>
              </a:xfrm>
            </p:grpSpPr>
            <p:cxnSp>
              <p:nvCxnSpPr>
                <p:cNvPr id="2561" name="Google Shape;2561;p105"/>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562" name="Google Shape;2562;p105"/>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563" name="Google Shape;2563;p105"/>
            <p:cNvGrpSpPr/>
            <p:nvPr/>
          </p:nvGrpSpPr>
          <p:grpSpPr>
            <a:xfrm>
              <a:off x="286625" y="3923799"/>
              <a:ext cx="133200" cy="133200"/>
              <a:chOff x="286625" y="3648899"/>
              <a:chExt cx="133200" cy="133200"/>
            </a:xfrm>
          </p:grpSpPr>
          <p:sp>
            <p:nvSpPr>
              <p:cNvPr id="2564" name="Google Shape;2564;p10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10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566" name="Google Shape;2566;p105"/>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567" name="Google Shape;2567;p10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10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105"/>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105"/>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71" name="Google Shape;2571;p105"/>
          <p:cNvGrpSpPr/>
          <p:nvPr/>
        </p:nvGrpSpPr>
        <p:grpSpPr>
          <a:xfrm>
            <a:off x="7819199" y="752550"/>
            <a:ext cx="604800" cy="147600"/>
            <a:chOff x="7688649" y="828750"/>
            <a:chExt cx="604800" cy="147600"/>
          </a:xfrm>
        </p:grpSpPr>
        <p:sp>
          <p:nvSpPr>
            <p:cNvPr id="2572" name="Google Shape;2572;p10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10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10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75" name="Google Shape;2575;p105"/>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105"/>
          <p:cNvSpPr txBox="1"/>
          <p:nvPr/>
        </p:nvSpPr>
        <p:spPr>
          <a:xfrm>
            <a:off x="900346" y="1182921"/>
            <a:ext cx="7202557"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1. Random Forest Regression is a supervised learning algorithm that uses ensemble learning method for regression. </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2.Ensemble learning method is a technique that combines predictions from multiple machine learning algorithms to make a more accurate prediction than a single model.</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ALGORITHM:</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1)Pick at random k data points from the training set.</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2)Build a decision tree associated to these k data points.</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 3)Choose the number N of trees you want to build and repeat steps 1 and 2.</a:t>
            </a:r>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4)For a new data point, make each one of your N-tree trees predict the value of y for the data point in question and assign the new data point to the average across all of the predicted y values.</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577" name="Google Shape;2577;p105"/>
          <p:cNvPicPr preferRelativeResize="0"/>
          <p:nvPr/>
        </p:nvPicPr>
        <p:blipFill>
          <a:blip r:embed="rId5">
            <a:alphaModFix/>
          </a:blip>
          <a:stretch>
            <a:fillRect/>
          </a:stretch>
        </p:blipFill>
        <p:spPr>
          <a:xfrm>
            <a:off x="8558450" y="4399914"/>
            <a:ext cx="409024" cy="498560"/>
          </a:xfrm>
          <a:prstGeom prst="rect">
            <a:avLst/>
          </a:prstGeom>
          <a:noFill/>
          <a:ln>
            <a:noFill/>
          </a:ln>
        </p:spPr>
      </p:pic>
      <p:sp>
        <p:nvSpPr>
          <p:cNvPr id="2578" name="Google Shape;2578;p105"/>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106"/>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/Random forest regression</a:t>
            </a:r>
            <a:endParaRPr/>
          </a:p>
        </p:txBody>
      </p:sp>
      <p:grpSp>
        <p:nvGrpSpPr>
          <p:cNvPr id="2584" name="Google Shape;2584;p106"/>
          <p:cNvGrpSpPr/>
          <p:nvPr/>
        </p:nvGrpSpPr>
        <p:grpSpPr>
          <a:xfrm>
            <a:off x="299286" y="189025"/>
            <a:ext cx="133205" cy="119344"/>
            <a:chOff x="222150" y="185025"/>
            <a:chExt cx="170100" cy="152400"/>
          </a:xfrm>
        </p:grpSpPr>
        <p:cxnSp>
          <p:nvCxnSpPr>
            <p:cNvPr id="2585" name="Google Shape;2585;p106"/>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586" name="Google Shape;2586;p106"/>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587" name="Google Shape;2587;p106"/>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588" name="Google Shape;2588;p106"/>
          <p:cNvGrpSpPr/>
          <p:nvPr/>
        </p:nvGrpSpPr>
        <p:grpSpPr>
          <a:xfrm>
            <a:off x="286625" y="3999999"/>
            <a:ext cx="145867" cy="958251"/>
            <a:chOff x="286625" y="3923799"/>
            <a:chExt cx="145867" cy="958251"/>
          </a:xfrm>
        </p:grpSpPr>
        <p:sp>
          <p:nvSpPr>
            <p:cNvPr id="2589" name="Google Shape;2589;p10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0" name="Google Shape;2590;p106"/>
            <p:cNvGrpSpPr/>
            <p:nvPr/>
          </p:nvGrpSpPr>
          <p:grpSpPr>
            <a:xfrm>
              <a:off x="298112" y="4342643"/>
              <a:ext cx="110182" cy="126862"/>
              <a:chOff x="281100" y="2027800"/>
              <a:chExt cx="140700" cy="162000"/>
            </a:xfrm>
          </p:grpSpPr>
          <p:sp>
            <p:nvSpPr>
              <p:cNvPr id="2591" name="Google Shape;2591;p10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2" name="Google Shape;2592;p106"/>
              <p:cNvGrpSpPr/>
              <p:nvPr/>
            </p:nvGrpSpPr>
            <p:grpSpPr>
              <a:xfrm>
                <a:off x="308875" y="2088450"/>
                <a:ext cx="85200" cy="40700"/>
                <a:chOff x="308875" y="2087000"/>
                <a:chExt cx="85200" cy="40700"/>
              </a:xfrm>
            </p:grpSpPr>
            <p:cxnSp>
              <p:nvCxnSpPr>
                <p:cNvPr id="2593" name="Google Shape;2593;p106"/>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594" name="Google Shape;2594;p106"/>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595" name="Google Shape;2595;p106"/>
            <p:cNvGrpSpPr/>
            <p:nvPr/>
          </p:nvGrpSpPr>
          <p:grpSpPr>
            <a:xfrm>
              <a:off x="286625" y="3923799"/>
              <a:ext cx="133200" cy="133200"/>
              <a:chOff x="286625" y="3648899"/>
              <a:chExt cx="133200" cy="133200"/>
            </a:xfrm>
          </p:grpSpPr>
          <p:sp>
            <p:nvSpPr>
              <p:cNvPr id="2596" name="Google Shape;2596;p10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10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598" name="Google Shape;2598;p106"/>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599" name="Google Shape;2599;p10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10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106"/>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106"/>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3" name="Google Shape;2603;p106"/>
          <p:cNvGrpSpPr/>
          <p:nvPr/>
        </p:nvGrpSpPr>
        <p:grpSpPr>
          <a:xfrm>
            <a:off x="7819199" y="752550"/>
            <a:ext cx="604800" cy="147600"/>
            <a:chOff x="7688649" y="828750"/>
            <a:chExt cx="604800" cy="147600"/>
          </a:xfrm>
        </p:grpSpPr>
        <p:sp>
          <p:nvSpPr>
            <p:cNvPr id="2604" name="Google Shape;2604;p10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10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10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7" name="Google Shape;2607;p106"/>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106"/>
          <p:cNvSpPr txBox="1"/>
          <p:nvPr/>
        </p:nvSpPr>
        <p:spPr>
          <a:xfrm>
            <a:off x="1515648" y="1651251"/>
            <a:ext cx="7202557" cy="954107"/>
          </a:xfrm>
          <a:prstGeom prst="rect">
            <a:avLst/>
          </a:prstGeom>
          <a:noFill/>
          <a:ln>
            <a:noFill/>
          </a:ln>
        </p:spPr>
        <p:txBody>
          <a:bodyPr anchorCtr="0" anchor="t" bIns="45700" lIns="91425" spcFirstLastPara="1" rIns="91425" wrap="square" tIns="45700">
            <a:sp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09" name="Google Shape;2609;p106"/>
          <p:cNvPicPr preferRelativeResize="0"/>
          <p:nvPr/>
        </p:nvPicPr>
        <p:blipFill rotWithShape="1">
          <a:blip r:embed="rId5">
            <a:alphaModFix/>
          </a:blip>
          <a:srcRect b="0" l="0" r="0" t="0"/>
          <a:stretch/>
        </p:blipFill>
        <p:spPr>
          <a:xfrm>
            <a:off x="1234441" y="1242139"/>
            <a:ext cx="5030151" cy="3192076"/>
          </a:xfrm>
          <a:prstGeom prst="rect">
            <a:avLst/>
          </a:prstGeom>
          <a:noFill/>
          <a:ln>
            <a:noFill/>
          </a:ln>
        </p:spPr>
      </p:pic>
      <p:pic>
        <p:nvPicPr>
          <p:cNvPr id="2610" name="Google Shape;2610;p106"/>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2611" name="Google Shape;2611;p106"/>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5" name="Shape 2615"/>
        <p:cNvGrpSpPr/>
        <p:nvPr/>
      </p:nvGrpSpPr>
      <p:grpSpPr>
        <a:xfrm>
          <a:off x="0" y="0"/>
          <a:ext cx="0" cy="0"/>
          <a:chOff x="0" y="0"/>
          <a:chExt cx="0" cy="0"/>
        </a:xfrm>
      </p:grpSpPr>
      <p:sp>
        <p:nvSpPr>
          <p:cNvPr id="2616" name="Google Shape;2616;p107"/>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/Boosting</a:t>
            </a:r>
            <a:endParaRPr/>
          </a:p>
        </p:txBody>
      </p:sp>
      <p:grpSp>
        <p:nvGrpSpPr>
          <p:cNvPr id="2617" name="Google Shape;2617;p107"/>
          <p:cNvGrpSpPr/>
          <p:nvPr/>
        </p:nvGrpSpPr>
        <p:grpSpPr>
          <a:xfrm>
            <a:off x="299286" y="189025"/>
            <a:ext cx="133205" cy="119344"/>
            <a:chOff x="222150" y="185025"/>
            <a:chExt cx="170100" cy="152400"/>
          </a:xfrm>
        </p:grpSpPr>
        <p:cxnSp>
          <p:nvCxnSpPr>
            <p:cNvPr id="2618" name="Google Shape;2618;p107"/>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619" name="Google Shape;2619;p107"/>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620" name="Google Shape;2620;p107"/>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621" name="Google Shape;2621;p107"/>
          <p:cNvGrpSpPr/>
          <p:nvPr/>
        </p:nvGrpSpPr>
        <p:grpSpPr>
          <a:xfrm>
            <a:off x="286625" y="3999999"/>
            <a:ext cx="145867" cy="958251"/>
            <a:chOff x="286625" y="3923799"/>
            <a:chExt cx="145867" cy="958251"/>
          </a:xfrm>
        </p:grpSpPr>
        <p:sp>
          <p:nvSpPr>
            <p:cNvPr id="2622" name="Google Shape;2622;p10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3" name="Google Shape;2623;p107"/>
            <p:cNvGrpSpPr/>
            <p:nvPr/>
          </p:nvGrpSpPr>
          <p:grpSpPr>
            <a:xfrm>
              <a:off x="298112" y="4342643"/>
              <a:ext cx="110182" cy="126862"/>
              <a:chOff x="281100" y="2027800"/>
              <a:chExt cx="140700" cy="162000"/>
            </a:xfrm>
          </p:grpSpPr>
          <p:sp>
            <p:nvSpPr>
              <p:cNvPr id="2624" name="Google Shape;2624;p10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5" name="Google Shape;2625;p107"/>
              <p:cNvGrpSpPr/>
              <p:nvPr/>
            </p:nvGrpSpPr>
            <p:grpSpPr>
              <a:xfrm>
                <a:off x="308875" y="2088450"/>
                <a:ext cx="85200" cy="40700"/>
                <a:chOff x="308875" y="2087000"/>
                <a:chExt cx="85200" cy="40700"/>
              </a:xfrm>
            </p:grpSpPr>
            <p:cxnSp>
              <p:nvCxnSpPr>
                <p:cNvPr id="2626" name="Google Shape;2626;p107"/>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627" name="Google Shape;2627;p107"/>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628" name="Google Shape;2628;p107"/>
            <p:cNvGrpSpPr/>
            <p:nvPr/>
          </p:nvGrpSpPr>
          <p:grpSpPr>
            <a:xfrm>
              <a:off x="286625" y="3923799"/>
              <a:ext cx="133200" cy="133200"/>
              <a:chOff x="286625" y="3648899"/>
              <a:chExt cx="133200" cy="133200"/>
            </a:xfrm>
          </p:grpSpPr>
          <p:sp>
            <p:nvSpPr>
              <p:cNvPr id="2629" name="Google Shape;2629;p10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10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631" name="Google Shape;2631;p107"/>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632" name="Google Shape;2632;p10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10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107"/>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107"/>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36" name="Google Shape;2636;p107"/>
          <p:cNvGrpSpPr/>
          <p:nvPr/>
        </p:nvGrpSpPr>
        <p:grpSpPr>
          <a:xfrm>
            <a:off x="7819199" y="752550"/>
            <a:ext cx="604800" cy="147600"/>
            <a:chOff x="7688649" y="828750"/>
            <a:chExt cx="604800" cy="147600"/>
          </a:xfrm>
        </p:grpSpPr>
        <p:sp>
          <p:nvSpPr>
            <p:cNvPr id="2637" name="Google Shape;2637;p10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10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10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0" name="Google Shape;2640;p107"/>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107"/>
          <p:cNvSpPr txBox="1"/>
          <p:nvPr/>
        </p:nvSpPr>
        <p:spPr>
          <a:xfrm>
            <a:off x="826625" y="1316500"/>
            <a:ext cx="7237500" cy="304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1 . "Boosting" in machine learning is a way of combining multiple simple models into a single composite model. This is also why boosting is known as an additive model, since simple models (also known as weak learners) are added one at a time, while keeping existing trees in the model unchanged. As we combine more and more simple models, the complete final model becomes a stronger predictor. The term "gradient" in "gradient boosting" comes from the fact that the algorithm uses gradient descent to minimize the loss.</a:t>
            </a:r>
            <a:endParaRPr sz="1200"/>
          </a:p>
          <a:p>
            <a:pPr indent="0" lvl="0" marL="0" marR="0" rtl="0" algn="l">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2. The general idea of most</a:t>
            </a:r>
            <a:endParaRPr sz="1200"/>
          </a:p>
          <a:p>
            <a:pPr indent="0" lvl="0" marL="0" marR="0" rtl="0" algn="l">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boosting methods is to train predictors sequentially, each trying to correct its predecessor.</a:t>
            </a:r>
            <a:endParaRPr sz="1200"/>
          </a:p>
          <a:p>
            <a:pPr indent="0" lvl="0" marL="0" marR="0" rtl="0" algn="l">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3.WORKING:</a:t>
            </a:r>
            <a:endParaRPr sz="1200"/>
          </a:p>
          <a:p>
            <a:pPr indent="0" lvl="0" marL="0" marR="0" rtl="0" algn="l">
              <a:lnSpc>
                <a:spcPct val="100000"/>
              </a:lnSpc>
              <a:spcBef>
                <a:spcPts val="0"/>
              </a:spcBef>
              <a:spcAft>
                <a:spcPts val="0"/>
              </a:spcAft>
              <a:buNone/>
            </a:pPr>
            <a:r>
              <a:rPr b="0" i="0" lang="en" sz="1200" u="none" cap="none" strike="noStrike">
                <a:solidFill>
                  <a:schemeClr val="lt1"/>
                </a:solidFill>
                <a:latin typeface="Arial"/>
                <a:ea typeface="Arial"/>
                <a:cs typeface="Arial"/>
                <a:sym typeface="Arial"/>
              </a:rPr>
              <a:t>The ensemble consists of N trees. Tree1 is trained using the feature matrix X and the labels y. The predictions labelled y1(hat) are used to determine the training set residual errors r1. Tree2 is then trained using the feature matrix X and the residual errors r1 of Tree1 as labels. The predicted results r1(hat) are then used to determine the residual r2. The process is repeated until all the N trees forming the ensemble are trained.</a:t>
            </a:r>
            <a:endParaRPr b="0" i="0" sz="1200" u="none" cap="none" strike="noStrike">
              <a:solidFill>
                <a:schemeClr val="lt1"/>
              </a:solidFill>
              <a:latin typeface="Arial"/>
              <a:ea typeface="Arial"/>
              <a:cs typeface="Arial"/>
              <a:sym typeface="Arial"/>
            </a:endParaRPr>
          </a:p>
        </p:txBody>
      </p:sp>
      <p:pic>
        <p:nvPicPr>
          <p:cNvPr id="2642" name="Google Shape;2642;p107"/>
          <p:cNvPicPr preferRelativeResize="0"/>
          <p:nvPr/>
        </p:nvPicPr>
        <p:blipFill>
          <a:blip r:embed="rId5">
            <a:alphaModFix/>
          </a:blip>
          <a:stretch>
            <a:fillRect/>
          </a:stretch>
        </p:blipFill>
        <p:spPr>
          <a:xfrm>
            <a:off x="8558450" y="4399914"/>
            <a:ext cx="409024" cy="498560"/>
          </a:xfrm>
          <a:prstGeom prst="rect">
            <a:avLst/>
          </a:prstGeom>
          <a:noFill/>
          <a:ln>
            <a:noFill/>
          </a:ln>
        </p:spPr>
      </p:pic>
      <p:sp>
        <p:nvSpPr>
          <p:cNvPr id="2643" name="Google Shape;2643;p107"/>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
        <p:nvSpPr>
          <p:cNvPr id="2648" name="Google Shape;2648;p108"/>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/Boosting</a:t>
            </a:r>
            <a:endParaRPr/>
          </a:p>
        </p:txBody>
      </p:sp>
      <p:grpSp>
        <p:nvGrpSpPr>
          <p:cNvPr id="2649" name="Google Shape;2649;p108"/>
          <p:cNvGrpSpPr/>
          <p:nvPr/>
        </p:nvGrpSpPr>
        <p:grpSpPr>
          <a:xfrm>
            <a:off x="299286" y="189025"/>
            <a:ext cx="133205" cy="119344"/>
            <a:chOff x="222150" y="185025"/>
            <a:chExt cx="170100" cy="152400"/>
          </a:xfrm>
        </p:grpSpPr>
        <p:cxnSp>
          <p:nvCxnSpPr>
            <p:cNvPr id="2650" name="Google Shape;2650;p108"/>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651" name="Google Shape;2651;p108"/>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652" name="Google Shape;2652;p108"/>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653" name="Google Shape;2653;p108"/>
          <p:cNvGrpSpPr/>
          <p:nvPr/>
        </p:nvGrpSpPr>
        <p:grpSpPr>
          <a:xfrm>
            <a:off x="286625" y="3999999"/>
            <a:ext cx="145867" cy="958251"/>
            <a:chOff x="286625" y="3923799"/>
            <a:chExt cx="145867" cy="958251"/>
          </a:xfrm>
        </p:grpSpPr>
        <p:sp>
          <p:nvSpPr>
            <p:cNvPr id="2654" name="Google Shape;2654;p10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5" name="Google Shape;2655;p108"/>
            <p:cNvGrpSpPr/>
            <p:nvPr/>
          </p:nvGrpSpPr>
          <p:grpSpPr>
            <a:xfrm>
              <a:off x="298112" y="4342643"/>
              <a:ext cx="110182" cy="126862"/>
              <a:chOff x="281100" y="2027800"/>
              <a:chExt cx="140700" cy="162000"/>
            </a:xfrm>
          </p:grpSpPr>
          <p:sp>
            <p:nvSpPr>
              <p:cNvPr id="2656" name="Google Shape;2656;p10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7" name="Google Shape;2657;p108"/>
              <p:cNvGrpSpPr/>
              <p:nvPr/>
            </p:nvGrpSpPr>
            <p:grpSpPr>
              <a:xfrm>
                <a:off x="308875" y="2088450"/>
                <a:ext cx="85200" cy="40700"/>
                <a:chOff x="308875" y="2087000"/>
                <a:chExt cx="85200" cy="40700"/>
              </a:xfrm>
            </p:grpSpPr>
            <p:cxnSp>
              <p:nvCxnSpPr>
                <p:cNvPr id="2658" name="Google Shape;2658;p108"/>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659" name="Google Shape;2659;p108"/>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660" name="Google Shape;2660;p108"/>
            <p:cNvGrpSpPr/>
            <p:nvPr/>
          </p:nvGrpSpPr>
          <p:grpSpPr>
            <a:xfrm>
              <a:off x="286625" y="3923799"/>
              <a:ext cx="133200" cy="133200"/>
              <a:chOff x="286625" y="3648899"/>
              <a:chExt cx="133200" cy="133200"/>
            </a:xfrm>
          </p:grpSpPr>
          <p:sp>
            <p:nvSpPr>
              <p:cNvPr id="2661" name="Google Shape;2661;p10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10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663" name="Google Shape;2663;p108"/>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664" name="Google Shape;2664;p10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10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108"/>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108"/>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68" name="Google Shape;2668;p108"/>
          <p:cNvGrpSpPr/>
          <p:nvPr/>
        </p:nvGrpSpPr>
        <p:grpSpPr>
          <a:xfrm>
            <a:off x="7819199" y="752550"/>
            <a:ext cx="604800" cy="147600"/>
            <a:chOff x="7688649" y="828750"/>
            <a:chExt cx="604800" cy="147600"/>
          </a:xfrm>
        </p:grpSpPr>
        <p:sp>
          <p:nvSpPr>
            <p:cNvPr id="2669" name="Google Shape;2669;p10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10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10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72" name="Google Shape;2672;p108"/>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108"/>
          <p:cNvSpPr txBox="1"/>
          <p:nvPr/>
        </p:nvSpPr>
        <p:spPr>
          <a:xfrm>
            <a:off x="1515648" y="1651251"/>
            <a:ext cx="7202557" cy="954107"/>
          </a:xfrm>
          <a:prstGeom prst="rect">
            <a:avLst/>
          </a:prstGeom>
          <a:noFill/>
          <a:ln>
            <a:noFill/>
          </a:ln>
        </p:spPr>
        <p:txBody>
          <a:bodyPr anchorCtr="0" anchor="t" bIns="45700" lIns="91425" spcFirstLastPara="1" rIns="91425" wrap="square" tIns="45700">
            <a:sp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674" name="Google Shape;2674;p108"/>
          <p:cNvPicPr preferRelativeResize="0"/>
          <p:nvPr/>
        </p:nvPicPr>
        <p:blipFill rotWithShape="1">
          <a:blip r:embed="rId5">
            <a:alphaModFix/>
          </a:blip>
          <a:srcRect b="0" l="0" r="0" t="0"/>
          <a:stretch/>
        </p:blipFill>
        <p:spPr>
          <a:xfrm>
            <a:off x="2465955" y="1139494"/>
            <a:ext cx="4071339" cy="3464006"/>
          </a:xfrm>
          <a:prstGeom prst="rect">
            <a:avLst/>
          </a:prstGeom>
          <a:noFill/>
          <a:ln>
            <a:noFill/>
          </a:ln>
        </p:spPr>
      </p:pic>
      <p:pic>
        <p:nvPicPr>
          <p:cNvPr id="2675" name="Google Shape;2675;p108"/>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2676" name="Google Shape;2676;p108"/>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109"/>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/SHAP </a:t>
            </a:r>
            <a:endParaRPr/>
          </a:p>
        </p:txBody>
      </p:sp>
      <p:grpSp>
        <p:nvGrpSpPr>
          <p:cNvPr id="2682" name="Google Shape;2682;p109"/>
          <p:cNvGrpSpPr/>
          <p:nvPr/>
        </p:nvGrpSpPr>
        <p:grpSpPr>
          <a:xfrm>
            <a:off x="299286" y="189025"/>
            <a:ext cx="133205" cy="119344"/>
            <a:chOff x="222150" y="185025"/>
            <a:chExt cx="170100" cy="152400"/>
          </a:xfrm>
        </p:grpSpPr>
        <p:cxnSp>
          <p:nvCxnSpPr>
            <p:cNvPr id="2683" name="Google Shape;2683;p109"/>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684" name="Google Shape;2684;p109"/>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685" name="Google Shape;2685;p109"/>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686" name="Google Shape;2686;p109"/>
          <p:cNvGrpSpPr/>
          <p:nvPr/>
        </p:nvGrpSpPr>
        <p:grpSpPr>
          <a:xfrm>
            <a:off x="286625" y="3999999"/>
            <a:ext cx="145867" cy="958251"/>
            <a:chOff x="286625" y="3923799"/>
            <a:chExt cx="145867" cy="958251"/>
          </a:xfrm>
        </p:grpSpPr>
        <p:sp>
          <p:nvSpPr>
            <p:cNvPr id="2687" name="Google Shape;2687;p10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8" name="Google Shape;2688;p109"/>
            <p:cNvGrpSpPr/>
            <p:nvPr/>
          </p:nvGrpSpPr>
          <p:grpSpPr>
            <a:xfrm>
              <a:off x="298112" y="4342643"/>
              <a:ext cx="110182" cy="126862"/>
              <a:chOff x="281100" y="2027800"/>
              <a:chExt cx="140700" cy="162000"/>
            </a:xfrm>
          </p:grpSpPr>
          <p:sp>
            <p:nvSpPr>
              <p:cNvPr id="2689" name="Google Shape;2689;p10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90" name="Google Shape;2690;p109"/>
              <p:cNvGrpSpPr/>
              <p:nvPr/>
            </p:nvGrpSpPr>
            <p:grpSpPr>
              <a:xfrm>
                <a:off x="308875" y="2088450"/>
                <a:ext cx="85200" cy="40700"/>
                <a:chOff x="308875" y="2087000"/>
                <a:chExt cx="85200" cy="40700"/>
              </a:xfrm>
            </p:grpSpPr>
            <p:cxnSp>
              <p:nvCxnSpPr>
                <p:cNvPr id="2691" name="Google Shape;2691;p109"/>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692" name="Google Shape;2692;p109"/>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693" name="Google Shape;2693;p109"/>
            <p:cNvGrpSpPr/>
            <p:nvPr/>
          </p:nvGrpSpPr>
          <p:grpSpPr>
            <a:xfrm>
              <a:off x="286625" y="3923799"/>
              <a:ext cx="133200" cy="133200"/>
              <a:chOff x="286625" y="3648899"/>
              <a:chExt cx="133200" cy="133200"/>
            </a:xfrm>
          </p:grpSpPr>
          <p:sp>
            <p:nvSpPr>
              <p:cNvPr id="2694" name="Google Shape;2694;p10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10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696" name="Google Shape;2696;p109"/>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697" name="Google Shape;2697;p10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10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109"/>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109"/>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01" name="Google Shape;2701;p109"/>
          <p:cNvGrpSpPr/>
          <p:nvPr/>
        </p:nvGrpSpPr>
        <p:grpSpPr>
          <a:xfrm>
            <a:off x="7819199" y="752550"/>
            <a:ext cx="604800" cy="147600"/>
            <a:chOff x="7688649" y="828750"/>
            <a:chExt cx="604800" cy="147600"/>
          </a:xfrm>
        </p:grpSpPr>
        <p:sp>
          <p:nvSpPr>
            <p:cNvPr id="2702" name="Google Shape;2702;p10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10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10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05" name="Google Shape;2705;p109"/>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109"/>
          <p:cNvSpPr txBox="1"/>
          <p:nvPr/>
        </p:nvSpPr>
        <p:spPr>
          <a:xfrm>
            <a:off x="900346" y="1182921"/>
            <a:ext cx="7202557"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But why does the model predict that? </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How much does each feature contribute to the prediction?</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 Wouldn’t it be nice if you can see a plot indicating how much each feature contributes to the prediction like below?</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The Shapley value is a method used in game theory that involves fairly distributing both gains and costs to actors working in a coalition.</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Since each actor contributes differently to the coalition, the Shapley value makes sure that each actor </a:t>
            </a:r>
            <a:r>
              <a:rPr b="1" i="0" lang="en" sz="1400" u="none" cap="none" strike="noStrike">
                <a:solidFill>
                  <a:schemeClr val="lt1"/>
                </a:solidFill>
                <a:latin typeface="Arial"/>
                <a:ea typeface="Arial"/>
                <a:cs typeface="Arial"/>
                <a:sym typeface="Arial"/>
              </a:rPr>
              <a:t>gets a fair share depending on how much they contribute</a:t>
            </a:r>
            <a:r>
              <a:rPr b="0" i="0" lang="en" sz="1400" u="none" cap="none" strike="noStrike">
                <a:solidFill>
                  <a:schemeClr val="lt1"/>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07" name="Google Shape;2707;p109"/>
          <p:cNvPicPr preferRelativeResize="0"/>
          <p:nvPr/>
        </p:nvPicPr>
        <p:blipFill>
          <a:blip r:embed="rId5">
            <a:alphaModFix/>
          </a:blip>
          <a:stretch>
            <a:fillRect/>
          </a:stretch>
        </p:blipFill>
        <p:spPr>
          <a:xfrm>
            <a:off x="8558450" y="4399914"/>
            <a:ext cx="409024" cy="498560"/>
          </a:xfrm>
          <a:prstGeom prst="rect">
            <a:avLst/>
          </a:prstGeom>
          <a:noFill/>
          <a:ln>
            <a:noFill/>
          </a:ln>
        </p:spPr>
      </p:pic>
      <p:sp>
        <p:nvSpPr>
          <p:cNvPr id="2708" name="Google Shape;2708;p109"/>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110"/>
          <p:cNvSpPr txBox="1"/>
          <p:nvPr>
            <p:ph idx="15"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/SHAP</a:t>
            </a:r>
            <a:endParaRPr/>
          </a:p>
        </p:txBody>
      </p:sp>
      <p:grpSp>
        <p:nvGrpSpPr>
          <p:cNvPr id="2714" name="Google Shape;2714;p110"/>
          <p:cNvGrpSpPr/>
          <p:nvPr/>
        </p:nvGrpSpPr>
        <p:grpSpPr>
          <a:xfrm>
            <a:off x="299286" y="189025"/>
            <a:ext cx="133205" cy="119344"/>
            <a:chOff x="222150" y="185025"/>
            <a:chExt cx="170100" cy="152400"/>
          </a:xfrm>
        </p:grpSpPr>
        <p:cxnSp>
          <p:nvCxnSpPr>
            <p:cNvPr id="2715" name="Google Shape;2715;p110"/>
            <p:cNvCxnSpPr/>
            <p:nvPr/>
          </p:nvCxnSpPr>
          <p:spPr>
            <a:xfrm>
              <a:off x="222150" y="185025"/>
              <a:ext cx="170100" cy="0"/>
            </a:xfrm>
            <a:prstGeom prst="straightConnector1">
              <a:avLst/>
            </a:prstGeom>
            <a:noFill/>
            <a:ln cap="rnd" cmpd="sng" w="9525">
              <a:solidFill>
                <a:schemeClr val="dk2"/>
              </a:solidFill>
              <a:prstDash val="solid"/>
              <a:round/>
              <a:headEnd len="sm" w="sm" type="none"/>
              <a:tailEnd len="sm" w="sm" type="none"/>
            </a:ln>
          </p:spPr>
        </p:cxnSp>
        <p:cxnSp>
          <p:nvCxnSpPr>
            <p:cNvPr id="2716" name="Google Shape;2716;p110"/>
            <p:cNvCxnSpPr/>
            <p:nvPr/>
          </p:nvCxnSpPr>
          <p:spPr>
            <a:xfrm>
              <a:off x="222150" y="337425"/>
              <a:ext cx="170100" cy="0"/>
            </a:xfrm>
            <a:prstGeom prst="straightConnector1">
              <a:avLst/>
            </a:prstGeom>
            <a:noFill/>
            <a:ln cap="rnd" cmpd="sng" w="9525">
              <a:solidFill>
                <a:schemeClr val="dk2"/>
              </a:solidFill>
              <a:prstDash val="solid"/>
              <a:round/>
              <a:headEnd len="sm" w="sm" type="none"/>
              <a:tailEnd len="sm" w="sm" type="none"/>
            </a:ln>
          </p:spPr>
        </p:cxnSp>
        <p:cxnSp>
          <p:nvCxnSpPr>
            <p:cNvPr id="2717" name="Google Shape;2717;p110"/>
            <p:cNvCxnSpPr/>
            <p:nvPr/>
          </p:nvCxnSpPr>
          <p:spPr>
            <a:xfrm>
              <a:off x="222150" y="261225"/>
              <a:ext cx="170100" cy="0"/>
            </a:xfrm>
            <a:prstGeom prst="straightConnector1">
              <a:avLst/>
            </a:prstGeom>
            <a:noFill/>
            <a:ln cap="rnd" cmpd="sng" w="9525">
              <a:solidFill>
                <a:schemeClr val="dk2"/>
              </a:solidFill>
              <a:prstDash val="solid"/>
              <a:round/>
              <a:headEnd len="sm" w="sm" type="none"/>
              <a:tailEnd len="sm" w="sm" type="none"/>
            </a:ln>
          </p:spPr>
        </p:cxnSp>
      </p:grpSp>
      <p:grpSp>
        <p:nvGrpSpPr>
          <p:cNvPr id="2718" name="Google Shape;2718;p110"/>
          <p:cNvGrpSpPr/>
          <p:nvPr/>
        </p:nvGrpSpPr>
        <p:grpSpPr>
          <a:xfrm>
            <a:off x="286625" y="3999999"/>
            <a:ext cx="145867" cy="958251"/>
            <a:chOff x="286625" y="3923799"/>
            <a:chExt cx="145867" cy="958251"/>
          </a:xfrm>
        </p:grpSpPr>
        <p:sp>
          <p:nvSpPr>
            <p:cNvPr id="2719" name="Google Shape;2719;p11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0" name="Google Shape;2720;p110"/>
            <p:cNvGrpSpPr/>
            <p:nvPr/>
          </p:nvGrpSpPr>
          <p:grpSpPr>
            <a:xfrm>
              <a:off x="298112" y="4342643"/>
              <a:ext cx="110182" cy="126862"/>
              <a:chOff x="281100" y="2027800"/>
              <a:chExt cx="140700" cy="162000"/>
            </a:xfrm>
          </p:grpSpPr>
          <p:sp>
            <p:nvSpPr>
              <p:cNvPr id="2721" name="Google Shape;2721;p11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2" name="Google Shape;2722;p110"/>
              <p:cNvGrpSpPr/>
              <p:nvPr/>
            </p:nvGrpSpPr>
            <p:grpSpPr>
              <a:xfrm>
                <a:off x="308875" y="2088450"/>
                <a:ext cx="85200" cy="40700"/>
                <a:chOff x="308875" y="2087000"/>
                <a:chExt cx="85200" cy="40700"/>
              </a:xfrm>
            </p:grpSpPr>
            <p:cxnSp>
              <p:nvCxnSpPr>
                <p:cNvPr id="2723" name="Google Shape;2723;p110"/>
                <p:cNvCxnSpPr/>
                <p:nvPr/>
              </p:nvCxnSpPr>
              <p:spPr>
                <a:xfrm>
                  <a:off x="308875" y="2087000"/>
                  <a:ext cx="85200" cy="0"/>
                </a:xfrm>
                <a:prstGeom prst="straightConnector1">
                  <a:avLst/>
                </a:prstGeom>
                <a:noFill/>
                <a:ln cap="flat" cmpd="sng" w="9525">
                  <a:solidFill>
                    <a:schemeClr val="dk2"/>
                  </a:solidFill>
                  <a:prstDash val="solid"/>
                  <a:round/>
                  <a:headEnd len="sm" w="sm" type="none"/>
                  <a:tailEnd len="sm" w="sm" type="none"/>
                </a:ln>
              </p:spPr>
            </p:cxnSp>
            <p:cxnSp>
              <p:nvCxnSpPr>
                <p:cNvPr id="2724" name="Google Shape;2724;p110"/>
                <p:cNvCxnSpPr/>
                <p:nvPr/>
              </p:nvCxnSpPr>
              <p:spPr>
                <a:xfrm>
                  <a:off x="308875" y="2127700"/>
                  <a:ext cx="85200" cy="0"/>
                </a:xfrm>
                <a:prstGeom prst="straightConnector1">
                  <a:avLst/>
                </a:prstGeom>
                <a:noFill/>
                <a:ln cap="flat" cmpd="sng" w="9525">
                  <a:solidFill>
                    <a:schemeClr val="dk2"/>
                  </a:solidFill>
                  <a:prstDash val="solid"/>
                  <a:round/>
                  <a:headEnd len="sm" w="sm" type="none"/>
                  <a:tailEnd len="sm" w="sm" type="none"/>
                </a:ln>
              </p:spPr>
            </p:cxnSp>
          </p:grpSp>
        </p:grpSp>
        <p:grpSp>
          <p:nvGrpSpPr>
            <p:cNvPr id="2725" name="Google Shape;2725;p110"/>
            <p:cNvGrpSpPr/>
            <p:nvPr/>
          </p:nvGrpSpPr>
          <p:grpSpPr>
            <a:xfrm>
              <a:off x="286625" y="3923799"/>
              <a:ext cx="133200" cy="133200"/>
              <a:chOff x="286625" y="3648899"/>
              <a:chExt cx="133200" cy="133200"/>
            </a:xfrm>
          </p:grpSpPr>
          <p:sp>
            <p:nvSpPr>
              <p:cNvPr id="2726" name="Google Shape;2726;p11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11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2728" name="Google Shape;2728;p110"/>
          <p:cNvCxnSpPr/>
          <p:nvPr/>
        </p:nvCxnSpPr>
        <p:spPr>
          <a:xfrm>
            <a:off x="8176575" y="3529013"/>
            <a:ext cx="0" cy="740100"/>
          </a:xfrm>
          <a:prstGeom prst="straightConnector1">
            <a:avLst/>
          </a:prstGeom>
          <a:noFill/>
          <a:ln cap="flat" cmpd="sng" w="9525">
            <a:solidFill>
              <a:schemeClr val="dk2"/>
            </a:solidFill>
            <a:prstDash val="solid"/>
            <a:round/>
            <a:headEnd len="sm" w="sm" type="none"/>
            <a:tailEnd len="med" w="med" type="stealth"/>
          </a:ln>
        </p:spPr>
      </p:cxnSp>
      <p:sp>
        <p:nvSpPr>
          <p:cNvPr id="2729" name="Google Shape;2729;p11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11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110"/>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110"/>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33" name="Google Shape;2733;p110"/>
          <p:cNvGrpSpPr/>
          <p:nvPr/>
        </p:nvGrpSpPr>
        <p:grpSpPr>
          <a:xfrm>
            <a:off x="7819199" y="752550"/>
            <a:ext cx="604800" cy="147600"/>
            <a:chOff x="7688649" y="828750"/>
            <a:chExt cx="604800" cy="147600"/>
          </a:xfrm>
        </p:grpSpPr>
        <p:sp>
          <p:nvSpPr>
            <p:cNvPr id="2734" name="Google Shape;2734;p11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11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11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2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37" name="Google Shape;2737;p110"/>
          <p:cNvSpPr txBox="1"/>
          <p:nvPr/>
        </p:nvSpPr>
        <p:spPr>
          <a:xfrm>
            <a:off x="826625" y="1316500"/>
            <a:ext cx="7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110"/>
          <p:cNvSpPr txBox="1"/>
          <p:nvPr/>
        </p:nvSpPr>
        <p:spPr>
          <a:xfrm>
            <a:off x="1515648" y="1651251"/>
            <a:ext cx="7202557" cy="954107"/>
          </a:xfrm>
          <a:prstGeom prst="rect">
            <a:avLst/>
          </a:prstGeom>
          <a:noFill/>
          <a:ln>
            <a:noFill/>
          </a:ln>
        </p:spPr>
        <p:txBody>
          <a:bodyPr anchorCtr="0" anchor="t" bIns="45700" lIns="91425" spcFirstLastPara="1" rIns="91425" wrap="square" tIns="45700">
            <a:spAutoFit/>
          </a:bodyPr>
          <a:lstStyle/>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39" name="Google Shape;2739;p110"/>
          <p:cNvPicPr preferRelativeResize="0"/>
          <p:nvPr/>
        </p:nvPicPr>
        <p:blipFill rotWithShape="1">
          <a:blip r:embed="rId5">
            <a:alphaModFix/>
          </a:blip>
          <a:srcRect b="0" l="0" r="0" t="0"/>
          <a:stretch/>
        </p:blipFill>
        <p:spPr>
          <a:xfrm>
            <a:off x="1245581" y="1413409"/>
            <a:ext cx="6652837" cy="2316681"/>
          </a:xfrm>
          <a:prstGeom prst="rect">
            <a:avLst/>
          </a:prstGeom>
          <a:noFill/>
          <a:ln>
            <a:noFill/>
          </a:ln>
        </p:spPr>
      </p:pic>
      <p:pic>
        <p:nvPicPr>
          <p:cNvPr id="2740" name="Google Shape;2740;p110"/>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2741" name="Google Shape;2741;p110"/>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grpSp>
        <p:nvGrpSpPr>
          <p:cNvPr id="1085" name="Google Shape;1085;p66"/>
          <p:cNvGrpSpPr/>
          <p:nvPr/>
        </p:nvGrpSpPr>
        <p:grpSpPr>
          <a:xfrm>
            <a:off x="299286" y="189025"/>
            <a:ext cx="133205" cy="119344"/>
            <a:chOff x="222150" y="185025"/>
            <a:chExt cx="170100" cy="152400"/>
          </a:xfrm>
        </p:grpSpPr>
        <p:cxnSp>
          <p:nvCxnSpPr>
            <p:cNvPr id="1086" name="Google Shape;1086;p6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87" name="Google Shape;1087;p6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88" name="Google Shape;1088;p6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89" name="Google Shape;1089;p66"/>
          <p:cNvGrpSpPr/>
          <p:nvPr/>
        </p:nvGrpSpPr>
        <p:grpSpPr>
          <a:xfrm>
            <a:off x="286625" y="3999999"/>
            <a:ext cx="145867" cy="958251"/>
            <a:chOff x="286625" y="3923799"/>
            <a:chExt cx="145867" cy="958251"/>
          </a:xfrm>
        </p:grpSpPr>
        <p:sp>
          <p:nvSpPr>
            <p:cNvPr id="1090" name="Google Shape;1090;p6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66"/>
            <p:cNvGrpSpPr/>
            <p:nvPr/>
          </p:nvGrpSpPr>
          <p:grpSpPr>
            <a:xfrm>
              <a:off x="298112" y="4342643"/>
              <a:ext cx="110182" cy="126862"/>
              <a:chOff x="281100" y="2027800"/>
              <a:chExt cx="140700" cy="162000"/>
            </a:xfrm>
          </p:grpSpPr>
          <p:sp>
            <p:nvSpPr>
              <p:cNvPr id="1092" name="Google Shape;1092;p6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66"/>
              <p:cNvGrpSpPr/>
              <p:nvPr/>
            </p:nvGrpSpPr>
            <p:grpSpPr>
              <a:xfrm>
                <a:off x="308875" y="2088450"/>
                <a:ext cx="85200" cy="40700"/>
                <a:chOff x="308875" y="2087000"/>
                <a:chExt cx="85200" cy="40700"/>
              </a:xfrm>
            </p:grpSpPr>
            <p:cxnSp>
              <p:nvCxnSpPr>
                <p:cNvPr id="1094" name="Google Shape;1094;p6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95" name="Google Shape;1095;p6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96" name="Google Shape;1096;p66"/>
            <p:cNvGrpSpPr/>
            <p:nvPr/>
          </p:nvGrpSpPr>
          <p:grpSpPr>
            <a:xfrm>
              <a:off x="286625" y="3923799"/>
              <a:ext cx="133200" cy="133200"/>
              <a:chOff x="286625" y="3648899"/>
              <a:chExt cx="133200" cy="133200"/>
            </a:xfrm>
          </p:grpSpPr>
          <p:sp>
            <p:nvSpPr>
              <p:cNvPr id="1097" name="Google Shape;1097;p6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9" name="Google Shape;1099;p6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 vs ML vs DL </a:t>
            </a:r>
            <a:endParaRPr/>
          </a:p>
        </p:txBody>
      </p:sp>
      <p:sp>
        <p:nvSpPr>
          <p:cNvPr id="1101" name="Google Shape;1101;p66">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6">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6">
            <a:hlinkClick action="ppaction://hlinksldjump" r:id="rId6"/>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5" name="Google Shape;1105;p66"/>
          <p:cNvGrpSpPr/>
          <p:nvPr/>
        </p:nvGrpSpPr>
        <p:grpSpPr>
          <a:xfrm>
            <a:off x="7819199" y="752550"/>
            <a:ext cx="604800" cy="147600"/>
            <a:chOff x="7688649" y="828750"/>
            <a:chExt cx="604800" cy="147600"/>
          </a:xfrm>
        </p:grpSpPr>
        <p:sp>
          <p:nvSpPr>
            <p:cNvPr id="1106" name="Google Shape;1106;p6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9" name="Google Shape;1109;p66"/>
          <p:cNvPicPr preferRelativeResize="0"/>
          <p:nvPr/>
        </p:nvPicPr>
        <p:blipFill>
          <a:blip r:embed="rId7">
            <a:alphaModFix/>
          </a:blip>
          <a:stretch>
            <a:fillRect/>
          </a:stretch>
        </p:blipFill>
        <p:spPr>
          <a:xfrm>
            <a:off x="2806837" y="1369700"/>
            <a:ext cx="3030225" cy="3030225"/>
          </a:xfrm>
          <a:prstGeom prst="rect">
            <a:avLst/>
          </a:prstGeom>
          <a:noFill/>
          <a:ln>
            <a:noFill/>
          </a:ln>
        </p:spPr>
      </p:pic>
      <p:pic>
        <p:nvPicPr>
          <p:cNvPr id="1110" name="Google Shape;1110;p66"/>
          <p:cNvPicPr preferRelativeResize="0"/>
          <p:nvPr/>
        </p:nvPicPr>
        <p:blipFill>
          <a:blip r:embed="rId8">
            <a:alphaModFix/>
          </a:blip>
          <a:stretch>
            <a:fillRect/>
          </a:stretch>
        </p:blipFill>
        <p:spPr>
          <a:xfrm>
            <a:off x="8558450" y="4399914"/>
            <a:ext cx="409024" cy="498560"/>
          </a:xfrm>
          <a:prstGeom prst="rect">
            <a:avLst/>
          </a:prstGeom>
          <a:noFill/>
          <a:ln>
            <a:noFill/>
          </a:ln>
        </p:spPr>
      </p:pic>
      <p:sp>
        <p:nvSpPr>
          <p:cNvPr id="1111" name="Google Shape;1111;p66"/>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grpSp>
        <p:nvGrpSpPr>
          <p:cNvPr id="2746" name="Google Shape;2746;p111"/>
          <p:cNvGrpSpPr/>
          <p:nvPr/>
        </p:nvGrpSpPr>
        <p:grpSpPr>
          <a:xfrm>
            <a:off x="299286" y="189025"/>
            <a:ext cx="133205" cy="119344"/>
            <a:chOff x="222150" y="185025"/>
            <a:chExt cx="170100" cy="152400"/>
          </a:xfrm>
        </p:grpSpPr>
        <p:cxnSp>
          <p:nvCxnSpPr>
            <p:cNvPr id="2747" name="Google Shape;2747;p11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748" name="Google Shape;2748;p11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749" name="Google Shape;2749;p11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750" name="Google Shape;2750;p111"/>
          <p:cNvGrpSpPr/>
          <p:nvPr/>
        </p:nvGrpSpPr>
        <p:grpSpPr>
          <a:xfrm>
            <a:off x="286625" y="3999999"/>
            <a:ext cx="145867" cy="958251"/>
            <a:chOff x="286625" y="3923799"/>
            <a:chExt cx="145867" cy="958251"/>
          </a:xfrm>
        </p:grpSpPr>
        <p:sp>
          <p:nvSpPr>
            <p:cNvPr id="2751" name="Google Shape;2751;p11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2" name="Google Shape;2752;p111"/>
            <p:cNvGrpSpPr/>
            <p:nvPr/>
          </p:nvGrpSpPr>
          <p:grpSpPr>
            <a:xfrm>
              <a:off x="298112" y="4342643"/>
              <a:ext cx="110182" cy="126862"/>
              <a:chOff x="281100" y="2027800"/>
              <a:chExt cx="140700" cy="162000"/>
            </a:xfrm>
          </p:grpSpPr>
          <p:sp>
            <p:nvSpPr>
              <p:cNvPr id="2753" name="Google Shape;2753;p11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4" name="Google Shape;2754;p111"/>
              <p:cNvGrpSpPr/>
              <p:nvPr/>
            </p:nvGrpSpPr>
            <p:grpSpPr>
              <a:xfrm>
                <a:off x="308875" y="2088450"/>
                <a:ext cx="85200" cy="40700"/>
                <a:chOff x="308875" y="2087000"/>
                <a:chExt cx="85200" cy="40700"/>
              </a:xfrm>
            </p:grpSpPr>
            <p:cxnSp>
              <p:nvCxnSpPr>
                <p:cNvPr id="2755" name="Google Shape;2755;p11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756" name="Google Shape;2756;p11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757" name="Google Shape;2757;p111"/>
            <p:cNvGrpSpPr/>
            <p:nvPr/>
          </p:nvGrpSpPr>
          <p:grpSpPr>
            <a:xfrm>
              <a:off x="286625" y="3923799"/>
              <a:ext cx="133200" cy="133200"/>
              <a:chOff x="286625" y="3648899"/>
              <a:chExt cx="133200" cy="133200"/>
            </a:xfrm>
          </p:grpSpPr>
          <p:sp>
            <p:nvSpPr>
              <p:cNvPr id="2758" name="Google Shape;2758;p11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1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60" name="Google Shape;2760;p111"/>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/ETHICS IN ML</a:t>
            </a:r>
            <a:endParaRPr/>
          </a:p>
        </p:txBody>
      </p:sp>
      <p:sp>
        <p:nvSpPr>
          <p:cNvPr id="2761" name="Google Shape;2761;p111"/>
          <p:cNvSpPr txBox="1"/>
          <p:nvPr>
            <p:ph idx="2"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762" name="Google Shape;2762;p11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3" name="Google Shape;2763;p111"/>
          <p:cNvCxnSpPr/>
          <p:nvPr/>
        </p:nvCxnSpPr>
        <p:spPr>
          <a:xfrm>
            <a:off x="4285625" y="3749588"/>
            <a:ext cx="792600" cy="0"/>
          </a:xfrm>
          <a:prstGeom prst="straightConnector1">
            <a:avLst/>
          </a:prstGeom>
          <a:noFill/>
          <a:ln cap="flat" cmpd="sng" w="9525">
            <a:solidFill>
              <a:schemeClr val="dk2"/>
            </a:solidFill>
            <a:prstDash val="solid"/>
            <a:round/>
            <a:headEnd len="med" w="med" type="none"/>
            <a:tailEnd len="med" w="med" type="stealth"/>
          </a:ln>
        </p:spPr>
      </p:cxnSp>
      <p:sp>
        <p:nvSpPr>
          <p:cNvPr id="2764" name="Google Shape;2764;p11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11">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1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7" name="Google Shape;2767;p111"/>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2768" name="Google Shape;2768;p111"/>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pic>
        <p:nvPicPr>
          <p:cNvPr id="2769" name="Google Shape;2769;p111"/>
          <p:cNvPicPr preferRelativeResize="0"/>
          <p:nvPr/>
        </p:nvPicPr>
        <p:blipFill rotWithShape="1">
          <a:blip r:embed="rId7">
            <a:alphaModFix/>
          </a:blip>
          <a:srcRect b="0" l="0" r="0" t="0"/>
          <a:stretch/>
        </p:blipFill>
        <p:spPr>
          <a:xfrm>
            <a:off x="5136950" y="1186038"/>
            <a:ext cx="3137525" cy="2372124"/>
          </a:xfrm>
          <a:prstGeom prst="rect">
            <a:avLst/>
          </a:prstGeom>
          <a:noFill/>
          <a:ln>
            <a:noFill/>
          </a:ln>
        </p:spPr>
      </p:pic>
      <p:sp>
        <p:nvSpPr>
          <p:cNvPr id="2770" name="Google Shape;2770;p111"/>
          <p:cNvSpPr txBox="1"/>
          <p:nvPr/>
        </p:nvSpPr>
        <p:spPr>
          <a:xfrm>
            <a:off x="948600" y="3192275"/>
            <a:ext cx="501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Challenges ahead and solutions…</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p112"/>
          <p:cNvSpPr txBox="1"/>
          <p:nvPr>
            <p:ph idx="2" type="title"/>
          </p:nvPr>
        </p:nvSpPr>
        <p:spPr>
          <a:xfrm>
            <a:off x="768625" y="249813"/>
            <a:ext cx="4038600" cy="66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b="1" i="0" lang="en" sz="2500" u="none" strike="noStrike">
                <a:solidFill>
                  <a:srgbClr val="E2E2E2"/>
                </a:solidFill>
                <a:latin typeface="Oswald"/>
                <a:ea typeface="Oswald"/>
                <a:cs typeface="Oswald"/>
                <a:sym typeface="Oswald"/>
              </a:rPr>
              <a:t>/</a:t>
            </a:r>
            <a:r>
              <a:rPr lang="en" sz="2500">
                <a:solidFill>
                  <a:srgbClr val="E2E2E2"/>
                </a:solidFill>
              </a:rPr>
              <a:t>BIAS</a:t>
            </a:r>
            <a:endParaRPr sz="2500">
              <a:solidFill>
                <a:schemeClr val="lt1"/>
              </a:solidFill>
            </a:endParaRPr>
          </a:p>
        </p:txBody>
      </p:sp>
      <p:sp>
        <p:nvSpPr>
          <p:cNvPr id="2776" name="Google Shape;2776;p112"/>
          <p:cNvSpPr txBox="1"/>
          <p:nvPr>
            <p:ph idx="1" type="subTitle"/>
          </p:nvPr>
        </p:nvSpPr>
        <p:spPr>
          <a:xfrm>
            <a:off x="4405800" y="1556400"/>
            <a:ext cx="3757800" cy="2605800"/>
          </a:xfrm>
          <a:prstGeom prst="rect">
            <a:avLst/>
          </a:prstGeom>
          <a:noFill/>
          <a:ln>
            <a:noFill/>
          </a:ln>
        </p:spPr>
        <p:txBody>
          <a:bodyPr anchorCtr="0" anchor="ctr" bIns="91425" lIns="91425" spcFirstLastPara="1" rIns="91425" wrap="square" tIns="91425">
            <a:noAutofit/>
          </a:bodyPr>
          <a:lstStyle/>
          <a:p>
            <a:pPr indent="-285750" lvl="0" marL="425450" rtl="0" algn="l">
              <a:lnSpc>
                <a:spcPct val="100000"/>
              </a:lnSpc>
              <a:spcBef>
                <a:spcPts val="0"/>
              </a:spcBef>
              <a:spcAft>
                <a:spcPts val="0"/>
              </a:spcAft>
              <a:buSzPts val="1400"/>
              <a:buFont typeface="Courier New"/>
              <a:buChar char="o"/>
            </a:pPr>
            <a:r>
              <a:rPr lang="en">
                <a:solidFill>
                  <a:srgbClr val="EFC5B3"/>
                </a:solidFill>
              </a:rPr>
              <a:t>   </a:t>
            </a:r>
            <a:r>
              <a:rPr lang="en">
                <a:solidFill>
                  <a:schemeClr val="lt1"/>
                </a:solidFill>
              </a:rPr>
              <a:t>Amazon uses a ML algorithm for its recruitment process. And in 2015 , they found that the algorithm has a gender bias.</a:t>
            </a:r>
            <a:endParaRPr>
              <a:solidFill>
                <a:schemeClr val="lt1"/>
              </a:solidFill>
            </a:endParaRPr>
          </a:p>
          <a:p>
            <a:pPr indent="0" lvl="0" marL="0" rtl="0" algn="l">
              <a:lnSpc>
                <a:spcPct val="100000"/>
              </a:lnSpc>
              <a:spcBef>
                <a:spcPts val="0"/>
              </a:spcBef>
              <a:spcAft>
                <a:spcPts val="0"/>
              </a:spcAft>
              <a:buSzPts val="1400"/>
              <a:buNone/>
            </a:pPr>
            <a:r>
              <a:t/>
            </a:r>
            <a:endParaRPr>
              <a:solidFill>
                <a:schemeClr val="lt1"/>
              </a:solidFill>
            </a:endParaRPr>
          </a:p>
          <a:p>
            <a:pPr indent="-330200" lvl="0" marL="457200" rtl="0" algn="l">
              <a:lnSpc>
                <a:spcPct val="100000"/>
              </a:lnSpc>
              <a:spcBef>
                <a:spcPts val="0"/>
              </a:spcBef>
              <a:spcAft>
                <a:spcPts val="0"/>
              </a:spcAft>
              <a:buSzPts val="1600"/>
              <a:buFont typeface="Courier New"/>
              <a:buChar char="o"/>
            </a:pPr>
            <a:r>
              <a:rPr lang="en">
                <a:solidFill>
                  <a:schemeClr val="lt1"/>
                </a:solidFill>
              </a:rPr>
              <a:t>  And why do you think so??</a:t>
            </a:r>
            <a:endParaRPr/>
          </a:p>
          <a:p>
            <a:pPr indent="-317500" lvl="0" marL="457200" rtl="0" algn="l">
              <a:lnSpc>
                <a:spcPct val="100000"/>
              </a:lnSpc>
              <a:spcBef>
                <a:spcPts val="0"/>
              </a:spcBef>
              <a:spcAft>
                <a:spcPts val="0"/>
              </a:spcAft>
              <a:buSzPts val="1400"/>
              <a:buNone/>
            </a:pPr>
            <a:r>
              <a:t/>
            </a:r>
            <a:endParaRPr>
              <a:solidFill>
                <a:srgbClr val="EFC5B3"/>
              </a:solidFill>
            </a:endParaRPr>
          </a:p>
          <a:p>
            <a:pPr indent="-317500" lvl="0" marL="457200" rtl="0" algn="l">
              <a:lnSpc>
                <a:spcPct val="100000"/>
              </a:lnSpc>
              <a:spcBef>
                <a:spcPts val="0"/>
              </a:spcBef>
              <a:spcAft>
                <a:spcPts val="0"/>
              </a:spcAft>
              <a:buSzPts val="1400"/>
              <a:buNone/>
            </a:pPr>
            <a:r>
              <a:rPr lang="en" sz="1100">
                <a:solidFill>
                  <a:srgbClr val="EFC5B3"/>
                </a:solidFill>
              </a:rPr>
              <a:t>  </a:t>
            </a:r>
            <a:endParaRPr sz="1100"/>
          </a:p>
          <a:p>
            <a:pPr indent="-317500" lvl="0" marL="457200" rtl="0" algn="l">
              <a:lnSpc>
                <a:spcPct val="100000"/>
              </a:lnSpc>
              <a:spcBef>
                <a:spcPts val="0"/>
              </a:spcBef>
              <a:spcAft>
                <a:spcPts val="0"/>
              </a:spcAft>
              <a:buSzPts val="1400"/>
              <a:buNone/>
            </a:pPr>
            <a:r>
              <a:t/>
            </a:r>
            <a:endParaRPr sz="1100"/>
          </a:p>
        </p:txBody>
      </p:sp>
      <p:pic>
        <p:nvPicPr>
          <p:cNvPr id="2777" name="Google Shape;2777;p112"/>
          <p:cNvPicPr preferRelativeResize="0"/>
          <p:nvPr/>
        </p:nvPicPr>
        <p:blipFill rotWithShape="1">
          <a:blip r:embed="rId3">
            <a:alphaModFix/>
          </a:blip>
          <a:srcRect b="0" l="0" r="0" t="0"/>
          <a:stretch/>
        </p:blipFill>
        <p:spPr>
          <a:xfrm>
            <a:off x="970100" y="1638381"/>
            <a:ext cx="3200400" cy="1750219"/>
          </a:xfrm>
          <a:prstGeom prst="rect">
            <a:avLst/>
          </a:prstGeom>
          <a:noFill/>
          <a:ln>
            <a:noFill/>
          </a:ln>
        </p:spPr>
      </p:pic>
      <p:pic>
        <p:nvPicPr>
          <p:cNvPr id="2778" name="Google Shape;2778;p112"/>
          <p:cNvPicPr preferRelativeResize="0"/>
          <p:nvPr/>
        </p:nvPicPr>
        <p:blipFill>
          <a:blip r:embed="rId4">
            <a:alphaModFix/>
          </a:blip>
          <a:stretch>
            <a:fillRect/>
          </a:stretch>
        </p:blipFill>
        <p:spPr>
          <a:xfrm>
            <a:off x="8558450" y="4399914"/>
            <a:ext cx="409024" cy="498560"/>
          </a:xfrm>
          <a:prstGeom prst="rect">
            <a:avLst/>
          </a:prstGeom>
          <a:noFill/>
          <a:ln>
            <a:noFill/>
          </a:ln>
        </p:spPr>
      </p:pic>
      <p:sp>
        <p:nvSpPr>
          <p:cNvPr id="2779" name="Google Shape;2779;p112"/>
          <p:cNvSpPr txBox="1"/>
          <p:nvPr/>
        </p:nvSpPr>
        <p:spPr>
          <a:xfrm>
            <a:off x="768625" y="73075"/>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113"/>
          <p:cNvSpPr txBox="1"/>
          <p:nvPr>
            <p:ph idx="1" type="subTitle"/>
          </p:nvPr>
        </p:nvSpPr>
        <p:spPr>
          <a:xfrm>
            <a:off x="685800" y="1181100"/>
            <a:ext cx="7924800" cy="39624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Font typeface="Noto Sans Symbols"/>
              <a:buChar char="⮚"/>
            </a:pPr>
            <a:r>
              <a:rPr lang="en" sz="2800">
                <a:solidFill>
                  <a:srgbClr val="EFC5B3"/>
                </a:solidFill>
              </a:rPr>
              <a:t> </a:t>
            </a:r>
            <a:r>
              <a:rPr lang="en" sz="2000">
                <a:solidFill>
                  <a:schemeClr val="lt1"/>
                </a:solidFill>
              </a:rPr>
              <a:t>It’s because of the data the</a:t>
            </a:r>
            <a:endParaRPr/>
          </a:p>
          <a:p>
            <a:pPr indent="-317500" lvl="0" marL="457200" rtl="0" algn="l">
              <a:lnSpc>
                <a:spcPct val="100000"/>
              </a:lnSpc>
              <a:spcBef>
                <a:spcPts val="0"/>
              </a:spcBef>
              <a:spcAft>
                <a:spcPts val="0"/>
              </a:spcAft>
              <a:buSzPts val="1400"/>
              <a:buNone/>
            </a:pPr>
            <a:r>
              <a:rPr lang="en" sz="2000">
                <a:solidFill>
                  <a:schemeClr val="lt1"/>
                </a:solidFill>
              </a:rPr>
              <a:t>  algorithm was fed. The data had a  higher amount of men applying and as the number of resumes is a parameter chosen, we had a skewed result.</a:t>
            </a:r>
            <a:endParaRPr/>
          </a:p>
          <a:p>
            <a:pPr indent="-317500" lvl="0" marL="457200" rtl="0" algn="l">
              <a:lnSpc>
                <a:spcPct val="100000"/>
              </a:lnSpc>
              <a:spcBef>
                <a:spcPts val="0"/>
              </a:spcBef>
              <a:spcAft>
                <a:spcPts val="0"/>
              </a:spcAft>
              <a:buSzPts val="1400"/>
              <a:buNone/>
            </a:pPr>
            <a:r>
              <a:t/>
            </a:r>
            <a:endParaRPr sz="2000">
              <a:solidFill>
                <a:schemeClr val="lt1"/>
              </a:solidFill>
            </a:endParaRPr>
          </a:p>
          <a:p>
            <a:pPr indent="-317500" lvl="0" marL="457200" rtl="0" algn="l">
              <a:lnSpc>
                <a:spcPct val="100000"/>
              </a:lnSpc>
              <a:spcBef>
                <a:spcPts val="0"/>
              </a:spcBef>
              <a:spcAft>
                <a:spcPts val="0"/>
              </a:spcAft>
              <a:buSzPts val="1400"/>
              <a:buNone/>
            </a:pPr>
            <a:r>
              <a:t/>
            </a:r>
            <a:endParaRPr sz="2000">
              <a:solidFill>
                <a:schemeClr val="lt1"/>
              </a:solidFill>
            </a:endParaRPr>
          </a:p>
          <a:p>
            <a:pPr indent="-317500" lvl="0" marL="457200" rtl="0" algn="l">
              <a:lnSpc>
                <a:spcPct val="100000"/>
              </a:lnSpc>
              <a:spcBef>
                <a:spcPts val="0"/>
              </a:spcBef>
              <a:spcAft>
                <a:spcPts val="0"/>
              </a:spcAft>
              <a:buSzPts val="1400"/>
              <a:buFont typeface="Noto Sans Symbols"/>
              <a:buChar char="⮚"/>
            </a:pPr>
            <a:r>
              <a:rPr lang="en" sz="2000">
                <a:solidFill>
                  <a:schemeClr val="lt1"/>
                </a:solidFill>
              </a:rPr>
              <a:t> So, the data we choose must be unbiased as well as the parameters we consider should be reasonable.</a:t>
            </a:r>
            <a:endParaRPr/>
          </a:p>
          <a:p>
            <a:pPr indent="-317500" lvl="0" marL="457200" rtl="0" algn="l">
              <a:lnSpc>
                <a:spcPct val="100000"/>
              </a:lnSpc>
              <a:spcBef>
                <a:spcPts val="0"/>
              </a:spcBef>
              <a:spcAft>
                <a:spcPts val="0"/>
              </a:spcAft>
              <a:buSzPts val="1400"/>
              <a:buNone/>
            </a:pPr>
            <a:r>
              <a:t/>
            </a:r>
            <a:endParaRPr sz="2800">
              <a:solidFill>
                <a:srgbClr val="EFC5B3"/>
              </a:solidFill>
            </a:endParaRPr>
          </a:p>
          <a:p>
            <a:pPr indent="-317500" lvl="0" marL="457200" rtl="0" algn="l">
              <a:lnSpc>
                <a:spcPct val="100000"/>
              </a:lnSpc>
              <a:spcBef>
                <a:spcPts val="0"/>
              </a:spcBef>
              <a:spcAft>
                <a:spcPts val="0"/>
              </a:spcAft>
              <a:buSzPts val="1400"/>
              <a:buNone/>
            </a:pPr>
            <a:r>
              <a:t/>
            </a:r>
            <a:endParaRPr sz="2800">
              <a:solidFill>
                <a:srgbClr val="EFC5B3"/>
              </a:solidFill>
            </a:endParaRPr>
          </a:p>
          <a:p>
            <a:pPr indent="-317500" lvl="0" marL="457200" rtl="0" algn="l">
              <a:lnSpc>
                <a:spcPct val="100000"/>
              </a:lnSpc>
              <a:spcBef>
                <a:spcPts val="0"/>
              </a:spcBef>
              <a:spcAft>
                <a:spcPts val="0"/>
              </a:spcAft>
              <a:buSzPts val="1400"/>
              <a:buNone/>
            </a:pPr>
            <a:r>
              <a:rPr lang="en" sz="2800">
                <a:solidFill>
                  <a:srgbClr val="EFC5B3"/>
                </a:solidFill>
              </a:rPr>
              <a:t>    </a:t>
            </a:r>
            <a:endParaRPr/>
          </a:p>
        </p:txBody>
      </p:sp>
      <p:pic>
        <p:nvPicPr>
          <p:cNvPr id="2785" name="Google Shape;2785;p113"/>
          <p:cNvPicPr preferRelativeResize="0"/>
          <p:nvPr/>
        </p:nvPicPr>
        <p:blipFill>
          <a:blip r:embed="rId3">
            <a:alphaModFix/>
          </a:blip>
          <a:stretch>
            <a:fillRect/>
          </a:stretch>
        </p:blipFill>
        <p:spPr>
          <a:xfrm>
            <a:off x="8558450" y="4399914"/>
            <a:ext cx="409024" cy="498560"/>
          </a:xfrm>
          <a:prstGeom prst="rect">
            <a:avLst/>
          </a:prstGeom>
          <a:noFill/>
          <a:ln>
            <a:noFill/>
          </a:ln>
        </p:spPr>
      </p:pic>
      <p:sp>
        <p:nvSpPr>
          <p:cNvPr id="2786" name="Google Shape;2786;p113"/>
          <p:cNvSpPr txBox="1"/>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114"/>
          <p:cNvSpPr txBox="1"/>
          <p:nvPr>
            <p:ph idx="1" type="subTitle"/>
          </p:nvPr>
        </p:nvSpPr>
        <p:spPr>
          <a:xfrm>
            <a:off x="4800600" y="895350"/>
            <a:ext cx="3429000" cy="38100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t/>
            </a:r>
            <a:endParaRPr sz="2800">
              <a:solidFill>
                <a:srgbClr val="EFC5B3"/>
              </a:solidFill>
            </a:endParaRPr>
          </a:p>
          <a:p>
            <a:pPr indent="-317500" lvl="0" marL="457200" rtl="0" algn="l">
              <a:lnSpc>
                <a:spcPct val="100000"/>
              </a:lnSpc>
              <a:spcBef>
                <a:spcPts val="0"/>
              </a:spcBef>
              <a:spcAft>
                <a:spcPts val="0"/>
              </a:spcAft>
              <a:buSzPts val="1400"/>
              <a:buNone/>
            </a:pPr>
            <a:r>
              <a:t/>
            </a:r>
            <a:endParaRPr/>
          </a:p>
        </p:txBody>
      </p:sp>
      <p:sp>
        <p:nvSpPr>
          <p:cNvPr descr="DNA Genetic Testing &amp; Analysis - 23andMe AU, DE, FR &amp; EU" id="2792" name="Google Shape;2792;p11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793" name="Google Shape;2793;p114"/>
          <p:cNvPicPr preferRelativeResize="0"/>
          <p:nvPr/>
        </p:nvPicPr>
        <p:blipFill rotWithShape="1">
          <a:blip r:embed="rId3">
            <a:alphaModFix/>
          </a:blip>
          <a:srcRect b="0" l="0" r="-7654" t="0"/>
          <a:stretch/>
        </p:blipFill>
        <p:spPr>
          <a:xfrm>
            <a:off x="1166050" y="1729925"/>
            <a:ext cx="3188525" cy="1974627"/>
          </a:xfrm>
          <a:prstGeom prst="rect">
            <a:avLst/>
          </a:prstGeom>
          <a:noFill/>
          <a:ln>
            <a:noFill/>
          </a:ln>
        </p:spPr>
      </p:pic>
      <p:sp>
        <p:nvSpPr>
          <p:cNvPr id="2794" name="Google Shape;2794;p114"/>
          <p:cNvSpPr txBox="1"/>
          <p:nvPr/>
        </p:nvSpPr>
        <p:spPr>
          <a:xfrm>
            <a:off x="4354575" y="655750"/>
            <a:ext cx="4002600" cy="36579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2"/>
              </a:buClr>
              <a:buSzPts val="1400"/>
              <a:buFont typeface="Noto Sans Symbols"/>
              <a:buChar char="⮚"/>
            </a:pPr>
            <a:r>
              <a:rPr b="0" i="0" lang="en" sz="2000" u="none" cap="none" strike="noStrike">
                <a:solidFill>
                  <a:schemeClr val="lt1"/>
                </a:solidFill>
                <a:latin typeface="Fira Code"/>
                <a:ea typeface="Fira Code"/>
                <a:cs typeface="Fira Code"/>
                <a:sym typeface="Fira Code"/>
              </a:rPr>
              <a:t>   It</a:t>
            </a:r>
            <a:r>
              <a:rPr b="0" i="0" lang="en" sz="2000" u="none" cap="none" strike="noStrike">
                <a:solidFill>
                  <a:schemeClr val="lt1"/>
                </a:solidFill>
                <a:latin typeface="Fira Code"/>
                <a:ea typeface="Fira Code"/>
                <a:cs typeface="Fira Code"/>
                <a:sym typeface="Fira Code"/>
              </a:rPr>
              <a:t> is a company which helps people to understand their genetic makeup for 100$. </a:t>
            </a:r>
            <a:endParaRPr/>
          </a:p>
          <a:p>
            <a:pPr indent="-317500" lvl="0" marL="457200" marR="0" rtl="0" algn="l">
              <a:lnSpc>
                <a:spcPct val="100000"/>
              </a:lnSpc>
              <a:spcBef>
                <a:spcPts val="0"/>
              </a:spcBef>
              <a:spcAft>
                <a:spcPts val="0"/>
              </a:spcAft>
              <a:buClr>
                <a:schemeClr val="dk2"/>
              </a:buClr>
              <a:buSzPts val="1400"/>
              <a:buFont typeface="Noto Sans Symbols"/>
              <a:buChar char="⮚"/>
            </a:pPr>
            <a:r>
              <a:rPr b="0" i="0" lang="en" sz="2000" u="none" cap="none" strike="noStrike">
                <a:solidFill>
                  <a:schemeClr val="lt1"/>
                </a:solidFill>
                <a:latin typeface="Fira Code"/>
                <a:ea typeface="Fira Code"/>
                <a:cs typeface="Fira Code"/>
                <a:sym typeface="Fira Code"/>
              </a:rPr>
              <a:t>   Customers had their data shared with drug insurance corporations, or even academic labs</a:t>
            </a:r>
            <a:endParaRPr b="0" i="0" sz="2800" u="none" cap="none" strike="noStrike">
              <a:solidFill>
                <a:schemeClr val="dk2"/>
              </a:solidFill>
              <a:latin typeface="Fira Code"/>
              <a:ea typeface="Fira Code"/>
              <a:cs typeface="Fira Code"/>
              <a:sym typeface="Fira Code"/>
            </a:endParaRPr>
          </a:p>
        </p:txBody>
      </p:sp>
      <p:sp>
        <p:nvSpPr>
          <p:cNvPr id="2795" name="Google Shape;2795;p114"/>
          <p:cNvSpPr txBox="1"/>
          <p:nvPr/>
        </p:nvSpPr>
        <p:spPr>
          <a:xfrm>
            <a:off x="777825" y="2778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Oswald"/>
                <a:ea typeface="Oswald"/>
                <a:cs typeface="Oswald"/>
                <a:sym typeface="Oswald"/>
              </a:rPr>
              <a:t>/DATA ETHICS</a:t>
            </a:r>
            <a:endParaRPr b="1" sz="2500">
              <a:solidFill>
                <a:schemeClr val="lt1"/>
              </a:solidFill>
              <a:latin typeface="Oswald"/>
              <a:ea typeface="Oswald"/>
              <a:cs typeface="Oswald"/>
              <a:sym typeface="Oswald"/>
            </a:endParaRPr>
          </a:p>
        </p:txBody>
      </p:sp>
      <p:pic>
        <p:nvPicPr>
          <p:cNvPr id="2796" name="Google Shape;2796;p114"/>
          <p:cNvPicPr preferRelativeResize="0"/>
          <p:nvPr/>
        </p:nvPicPr>
        <p:blipFill>
          <a:blip r:embed="rId4">
            <a:alphaModFix/>
          </a:blip>
          <a:stretch>
            <a:fillRect/>
          </a:stretch>
        </p:blipFill>
        <p:spPr>
          <a:xfrm>
            <a:off x="8558450" y="4399914"/>
            <a:ext cx="409024" cy="498560"/>
          </a:xfrm>
          <a:prstGeom prst="rect">
            <a:avLst/>
          </a:prstGeom>
          <a:noFill/>
          <a:ln>
            <a:noFill/>
          </a:ln>
        </p:spPr>
      </p:pic>
      <p:sp>
        <p:nvSpPr>
          <p:cNvPr id="2797" name="Google Shape;2797;p114"/>
          <p:cNvSpPr txBox="1"/>
          <p:nvPr/>
        </p:nvSpPr>
        <p:spPr>
          <a:xfrm>
            <a:off x="777825" y="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115"/>
          <p:cNvSpPr/>
          <p:nvPr/>
        </p:nvSpPr>
        <p:spPr>
          <a:xfrm>
            <a:off x="838200" y="1352550"/>
            <a:ext cx="7368900" cy="19671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Clr>
                <a:schemeClr val="dk2"/>
              </a:buClr>
              <a:buSzPts val="1400"/>
              <a:buFont typeface="Noto Sans Symbols"/>
              <a:buChar char="⮚"/>
            </a:pPr>
            <a:r>
              <a:rPr b="0" i="0" lang="en" sz="2000" u="none" cap="none" strike="noStrike">
                <a:solidFill>
                  <a:schemeClr val="lt1"/>
                </a:solidFill>
                <a:latin typeface="Fira Code"/>
                <a:ea typeface="Fira Code"/>
                <a:cs typeface="Fira Code"/>
                <a:sym typeface="Fira Code"/>
              </a:rPr>
              <a:t>So ,we have to get consent of people or organization whose data </a:t>
            </a:r>
            <a:endParaRPr/>
          </a:p>
          <a:p>
            <a:pPr indent="-317500" lvl="0" marL="457200" marR="0" rtl="0" algn="l">
              <a:lnSpc>
                <a:spcPct val="100000"/>
              </a:lnSpc>
              <a:spcBef>
                <a:spcPts val="0"/>
              </a:spcBef>
              <a:spcAft>
                <a:spcPts val="0"/>
              </a:spcAft>
              <a:buNone/>
            </a:pPr>
            <a:r>
              <a:rPr b="0" i="0" lang="en" sz="2000" u="none" cap="none" strike="noStrike">
                <a:solidFill>
                  <a:schemeClr val="lt1"/>
                </a:solidFill>
                <a:latin typeface="Fira Code"/>
                <a:ea typeface="Fira Code"/>
                <a:cs typeface="Fira Code"/>
                <a:sym typeface="Fira Code"/>
              </a:rPr>
              <a:t>we are working on, to use the data.</a:t>
            </a:r>
            <a:endParaRPr/>
          </a:p>
          <a:p>
            <a:pPr indent="-317500" lvl="0" marL="457200" marR="0" rtl="0" algn="l">
              <a:lnSpc>
                <a:spcPct val="100000"/>
              </a:lnSpc>
              <a:spcBef>
                <a:spcPts val="0"/>
              </a:spcBef>
              <a:spcAft>
                <a:spcPts val="0"/>
              </a:spcAft>
              <a:buNone/>
            </a:pPr>
            <a:r>
              <a:t/>
            </a:r>
            <a:endParaRPr b="0" i="0" sz="2000" u="none" cap="none" strike="noStrike">
              <a:solidFill>
                <a:schemeClr val="lt1"/>
              </a:solidFill>
              <a:latin typeface="Fira Code"/>
              <a:ea typeface="Fira Code"/>
              <a:cs typeface="Fira Code"/>
              <a:sym typeface="Fira Code"/>
            </a:endParaRPr>
          </a:p>
          <a:p>
            <a:pPr indent="-317500" lvl="0" marL="457200" marR="0" rtl="0" algn="l">
              <a:lnSpc>
                <a:spcPct val="100000"/>
              </a:lnSpc>
              <a:spcBef>
                <a:spcPts val="0"/>
              </a:spcBef>
              <a:spcAft>
                <a:spcPts val="0"/>
              </a:spcAft>
              <a:buClr>
                <a:schemeClr val="dk2"/>
              </a:buClr>
              <a:buSzPts val="1400"/>
              <a:buFont typeface="Noto Sans Symbols"/>
              <a:buChar char="⮚"/>
            </a:pPr>
            <a:r>
              <a:rPr b="0" i="0" lang="en" sz="2000" u="none" cap="none" strike="noStrike">
                <a:solidFill>
                  <a:schemeClr val="lt1"/>
                </a:solidFill>
                <a:latin typeface="Fira Code"/>
                <a:ea typeface="Fira Code"/>
                <a:cs typeface="Fira Code"/>
                <a:sym typeface="Fira Code"/>
              </a:rPr>
              <a:t>And as well as the way we are </a:t>
            </a:r>
            <a:endParaRPr/>
          </a:p>
          <a:p>
            <a:pPr indent="-317500" lvl="0" marL="457200" marR="0" rtl="0" algn="l">
              <a:lnSpc>
                <a:spcPct val="100000"/>
              </a:lnSpc>
              <a:spcBef>
                <a:spcPts val="0"/>
              </a:spcBef>
              <a:spcAft>
                <a:spcPts val="0"/>
              </a:spcAft>
              <a:buNone/>
            </a:pPr>
            <a:r>
              <a:rPr b="0" i="0" lang="en" sz="2000" u="none" cap="none" strike="noStrike">
                <a:solidFill>
                  <a:schemeClr val="lt1"/>
                </a:solidFill>
                <a:latin typeface="Fira Code"/>
                <a:ea typeface="Fira Code"/>
                <a:cs typeface="Fira Code"/>
                <a:sym typeface="Fira Code"/>
              </a:rPr>
              <a:t>using the data.</a:t>
            </a:r>
            <a:endParaRPr/>
          </a:p>
        </p:txBody>
      </p:sp>
      <p:sp>
        <p:nvSpPr>
          <p:cNvPr id="2803" name="Google Shape;2803;p115"/>
          <p:cNvSpPr txBox="1"/>
          <p:nvPr/>
        </p:nvSpPr>
        <p:spPr>
          <a:xfrm>
            <a:off x="759250" y="290375"/>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Oswald"/>
                <a:ea typeface="Oswald"/>
                <a:cs typeface="Oswald"/>
                <a:sym typeface="Oswald"/>
              </a:rPr>
              <a:t>/DATA ETHICS</a:t>
            </a:r>
            <a:endParaRPr b="1" sz="2500">
              <a:solidFill>
                <a:schemeClr val="lt1"/>
              </a:solidFill>
              <a:latin typeface="Oswald"/>
              <a:ea typeface="Oswald"/>
              <a:cs typeface="Oswald"/>
              <a:sym typeface="Oswald"/>
            </a:endParaRPr>
          </a:p>
        </p:txBody>
      </p:sp>
      <p:pic>
        <p:nvPicPr>
          <p:cNvPr id="2804" name="Google Shape;2804;p115"/>
          <p:cNvPicPr preferRelativeResize="0"/>
          <p:nvPr/>
        </p:nvPicPr>
        <p:blipFill>
          <a:blip r:embed="rId3">
            <a:alphaModFix/>
          </a:blip>
          <a:stretch>
            <a:fillRect/>
          </a:stretch>
        </p:blipFill>
        <p:spPr>
          <a:xfrm>
            <a:off x="8558450" y="4399914"/>
            <a:ext cx="409024" cy="498560"/>
          </a:xfrm>
          <a:prstGeom prst="rect">
            <a:avLst/>
          </a:prstGeom>
          <a:noFill/>
          <a:ln>
            <a:noFill/>
          </a:ln>
        </p:spPr>
      </p:pic>
      <p:sp>
        <p:nvSpPr>
          <p:cNvPr id="2805" name="Google Shape;2805;p115"/>
          <p:cNvSpPr txBox="1"/>
          <p:nvPr/>
        </p:nvSpPr>
        <p:spPr>
          <a:xfrm>
            <a:off x="759250" y="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116"/>
          <p:cNvSpPr txBox="1"/>
          <p:nvPr>
            <p:ph idx="1" type="subTitle"/>
          </p:nvPr>
        </p:nvSpPr>
        <p:spPr>
          <a:xfrm>
            <a:off x="3913975" y="1157775"/>
            <a:ext cx="4580100" cy="29490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Font typeface="Noto Sans Symbols"/>
              <a:buChar char="⮚"/>
            </a:pPr>
            <a:r>
              <a:rPr lang="en" sz="2800">
                <a:solidFill>
                  <a:srgbClr val="EFC5B3"/>
                </a:solidFill>
              </a:rPr>
              <a:t>    </a:t>
            </a:r>
            <a:r>
              <a:rPr lang="en" sz="1800">
                <a:solidFill>
                  <a:srgbClr val="F2F2F2"/>
                </a:solidFill>
              </a:rPr>
              <a:t>In 2016, a Rembrandt painting was </a:t>
            </a:r>
            <a:r>
              <a:rPr lang="en" sz="1800">
                <a:solidFill>
                  <a:srgbClr val="F2F2F2"/>
                </a:solidFill>
              </a:rPr>
              <a:t>created</a:t>
            </a:r>
            <a:r>
              <a:rPr lang="en" sz="1800">
                <a:solidFill>
                  <a:srgbClr val="F2F2F2"/>
                </a:solidFill>
              </a:rPr>
              <a:t> by AI.</a:t>
            </a:r>
            <a:endParaRPr sz="1800"/>
          </a:p>
          <a:p>
            <a:pPr indent="-342900" lvl="0" marL="457200" rtl="0" algn="l">
              <a:lnSpc>
                <a:spcPct val="100000"/>
              </a:lnSpc>
              <a:spcBef>
                <a:spcPts val="0"/>
              </a:spcBef>
              <a:spcAft>
                <a:spcPts val="0"/>
              </a:spcAft>
              <a:buSzPts val="1800"/>
              <a:buFont typeface="Noto Sans Symbols"/>
              <a:buChar char="⮚"/>
            </a:pPr>
            <a:r>
              <a:rPr lang="en" sz="1800">
                <a:solidFill>
                  <a:srgbClr val="F2F2F2"/>
                </a:solidFill>
              </a:rPr>
              <a:t>    </a:t>
            </a:r>
            <a:r>
              <a:rPr lang="en" sz="1800">
                <a:solidFill>
                  <a:srgbClr val="F2F2F2"/>
                </a:solidFill>
              </a:rPr>
              <a:t>346 Rembrandt paintings were analyzed pixel by pixel and up-scaled by deep learning algorithms to create a unique database and algorithm created a </a:t>
            </a:r>
            <a:r>
              <a:rPr lang="en" sz="1800">
                <a:solidFill>
                  <a:srgbClr val="F2F2F2"/>
                </a:solidFill>
              </a:rPr>
              <a:t>masterpiece</a:t>
            </a:r>
            <a:r>
              <a:rPr lang="en" sz="1800">
                <a:solidFill>
                  <a:srgbClr val="F2F2F2"/>
                </a:solidFill>
              </a:rPr>
              <a:t> itself.</a:t>
            </a:r>
            <a:endParaRPr sz="1800"/>
          </a:p>
        </p:txBody>
      </p:sp>
      <p:pic>
        <p:nvPicPr>
          <p:cNvPr id="2811" name="Google Shape;2811;p116"/>
          <p:cNvPicPr preferRelativeResize="0"/>
          <p:nvPr/>
        </p:nvPicPr>
        <p:blipFill rotWithShape="1">
          <a:blip r:embed="rId3">
            <a:alphaModFix/>
          </a:blip>
          <a:srcRect b="0" l="0" r="0" t="0"/>
          <a:stretch/>
        </p:blipFill>
        <p:spPr>
          <a:xfrm>
            <a:off x="1239525" y="1553825"/>
            <a:ext cx="2568550" cy="2343250"/>
          </a:xfrm>
          <a:prstGeom prst="rect">
            <a:avLst/>
          </a:prstGeom>
          <a:noFill/>
          <a:ln>
            <a:noFill/>
          </a:ln>
        </p:spPr>
      </p:pic>
      <p:sp>
        <p:nvSpPr>
          <p:cNvPr id="2812" name="Google Shape;2812;p116"/>
          <p:cNvSpPr txBox="1"/>
          <p:nvPr/>
        </p:nvSpPr>
        <p:spPr>
          <a:xfrm>
            <a:off x="808075" y="2254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/PATENT</a:t>
            </a:r>
            <a:endParaRPr/>
          </a:p>
        </p:txBody>
      </p:sp>
      <p:pic>
        <p:nvPicPr>
          <p:cNvPr id="2813" name="Google Shape;2813;p116"/>
          <p:cNvPicPr preferRelativeResize="0"/>
          <p:nvPr/>
        </p:nvPicPr>
        <p:blipFill>
          <a:blip r:embed="rId4">
            <a:alphaModFix/>
          </a:blip>
          <a:stretch>
            <a:fillRect/>
          </a:stretch>
        </p:blipFill>
        <p:spPr>
          <a:xfrm>
            <a:off x="8558450" y="4399914"/>
            <a:ext cx="409024" cy="498560"/>
          </a:xfrm>
          <a:prstGeom prst="rect">
            <a:avLst/>
          </a:prstGeom>
          <a:noFill/>
          <a:ln>
            <a:noFill/>
          </a:ln>
        </p:spPr>
      </p:pic>
      <p:sp>
        <p:nvSpPr>
          <p:cNvPr id="2814" name="Google Shape;2814;p116"/>
          <p:cNvSpPr txBox="1"/>
          <p:nvPr/>
        </p:nvSpPr>
        <p:spPr>
          <a:xfrm>
            <a:off x="808075" y="54675"/>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sp>
        <p:nvSpPr>
          <p:cNvPr id="2819" name="Google Shape;2819;p117"/>
          <p:cNvSpPr txBox="1"/>
          <p:nvPr>
            <p:ph idx="1" type="subTitle"/>
          </p:nvPr>
        </p:nvSpPr>
        <p:spPr>
          <a:xfrm>
            <a:off x="747950" y="994950"/>
            <a:ext cx="7086600" cy="31536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None/>
            </a:pPr>
            <a:r>
              <a:rPr lang="en" sz="2800">
                <a:solidFill>
                  <a:srgbClr val="EFC5B3"/>
                </a:solidFill>
              </a:rPr>
              <a:t> </a:t>
            </a:r>
            <a:r>
              <a:rPr lang="en" sz="2000">
                <a:solidFill>
                  <a:schemeClr val="lt1"/>
                </a:solidFill>
              </a:rPr>
              <a:t>Now, the real question comes to whom this</a:t>
            </a:r>
            <a:endParaRPr/>
          </a:p>
          <a:p>
            <a:pPr indent="-317500" lvl="0" marL="457200" rtl="0" algn="l">
              <a:lnSpc>
                <a:spcPct val="100000"/>
              </a:lnSpc>
              <a:spcBef>
                <a:spcPts val="0"/>
              </a:spcBef>
              <a:spcAft>
                <a:spcPts val="0"/>
              </a:spcAft>
              <a:buSzPts val="1400"/>
              <a:buNone/>
            </a:pPr>
            <a:r>
              <a:rPr lang="en" sz="2000">
                <a:solidFill>
                  <a:schemeClr val="lt1"/>
                </a:solidFill>
              </a:rPr>
              <a:t>           drawing belongs to ??                      </a:t>
            </a:r>
            <a:endParaRPr/>
          </a:p>
          <a:p>
            <a:pPr indent="-317500" lvl="0" marL="457200" rtl="0" algn="ctr">
              <a:lnSpc>
                <a:spcPct val="100000"/>
              </a:lnSpc>
              <a:spcBef>
                <a:spcPts val="0"/>
              </a:spcBef>
              <a:spcAft>
                <a:spcPts val="0"/>
              </a:spcAft>
              <a:buSzPts val="1400"/>
              <a:buNone/>
            </a:pPr>
            <a:r>
              <a:rPr lang="en" sz="2000">
                <a:solidFill>
                  <a:schemeClr val="lt1"/>
                </a:solidFill>
              </a:rPr>
              <a:t>The algorithm? The engineer? The organization? Or the Rembrandt himself??</a:t>
            </a:r>
            <a:endParaRPr/>
          </a:p>
          <a:p>
            <a:pPr indent="-317500" lvl="0" marL="457200" rtl="0" algn="just">
              <a:lnSpc>
                <a:spcPct val="100000"/>
              </a:lnSpc>
              <a:spcBef>
                <a:spcPts val="0"/>
              </a:spcBef>
              <a:spcAft>
                <a:spcPts val="0"/>
              </a:spcAft>
              <a:buSzPts val="1400"/>
              <a:buNone/>
            </a:pPr>
            <a:r>
              <a:t/>
            </a:r>
            <a:endParaRPr sz="2800">
              <a:solidFill>
                <a:srgbClr val="EFC5B3"/>
              </a:solidFill>
            </a:endParaRPr>
          </a:p>
        </p:txBody>
      </p:sp>
      <p:sp>
        <p:nvSpPr>
          <p:cNvPr id="2820" name="Google Shape;2820;p117"/>
          <p:cNvSpPr txBox="1"/>
          <p:nvPr/>
        </p:nvSpPr>
        <p:spPr>
          <a:xfrm>
            <a:off x="747950" y="2778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/PATENT</a:t>
            </a:r>
            <a:endParaRPr/>
          </a:p>
        </p:txBody>
      </p:sp>
      <p:pic>
        <p:nvPicPr>
          <p:cNvPr id="2821" name="Google Shape;2821;p117"/>
          <p:cNvPicPr preferRelativeResize="0"/>
          <p:nvPr/>
        </p:nvPicPr>
        <p:blipFill>
          <a:blip r:embed="rId3">
            <a:alphaModFix/>
          </a:blip>
          <a:stretch>
            <a:fillRect/>
          </a:stretch>
        </p:blipFill>
        <p:spPr>
          <a:xfrm>
            <a:off x="8558450" y="4399914"/>
            <a:ext cx="409024" cy="498560"/>
          </a:xfrm>
          <a:prstGeom prst="rect">
            <a:avLst/>
          </a:prstGeom>
          <a:noFill/>
          <a:ln>
            <a:noFill/>
          </a:ln>
        </p:spPr>
      </p:pic>
      <p:sp>
        <p:nvSpPr>
          <p:cNvPr id="2822" name="Google Shape;2822;p117"/>
          <p:cNvSpPr txBox="1"/>
          <p:nvPr/>
        </p:nvSpPr>
        <p:spPr>
          <a:xfrm>
            <a:off x="747950" y="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pic>
        <p:nvPicPr>
          <p:cNvPr descr="Why Microsoft's 'Tay' AI bot went wrong | TechRepublic" id="2827" name="Google Shape;2827;p118"/>
          <p:cNvPicPr preferRelativeResize="0"/>
          <p:nvPr/>
        </p:nvPicPr>
        <p:blipFill rotWithShape="1">
          <a:blip r:embed="rId3">
            <a:alphaModFix/>
          </a:blip>
          <a:srcRect b="0" l="0" r="0" t="0"/>
          <a:stretch/>
        </p:blipFill>
        <p:spPr>
          <a:xfrm>
            <a:off x="2118075" y="1297275"/>
            <a:ext cx="4907850" cy="2760676"/>
          </a:xfrm>
          <a:prstGeom prst="rect">
            <a:avLst/>
          </a:prstGeom>
          <a:noFill/>
          <a:ln>
            <a:noFill/>
          </a:ln>
        </p:spPr>
      </p:pic>
      <p:sp>
        <p:nvSpPr>
          <p:cNvPr id="2828" name="Google Shape;2828;p118"/>
          <p:cNvSpPr txBox="1"/>
          <p:nvPr/>
        </p:nvSpPr>
        <p:spPr>
          <a:xfrm>
            <a:off x="791075" y="2823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/DATA ETHICS</a:t>
            </a:r>
            <a:endParaRPr b="1" sz="3000">
              <a:solidFill>
                <a:schemeClr val="lt1"/>
              </a:solidFill>
              <a:latin typeface="Oswald"/>
              <a:ea typeface="Oswald"/>
              <a:cs typeface="Oswald"/>
              <a:sym typeface="Oswald"/>
            </a:endParaRPr>
          </a:p>
        </p:txBody>
      </p:sp>
      <p:pic>
        <p:nvPicPr>
          <p:cNvPr id="2829" name="Google Shape;2829;p118"/>
          <p:cNvPicPr preferRelativeResize="0"/>
          <p:nvPr/>
        </p:nvPicPr>
        <p:blipFill>
          <a:blip r:embed="rId4">
            <a:alphaModFix/>
          </a:blip>
          <a:stretch>
            <a:fillRect/>
          </a:stretch>
        </p:blipFill>
        <p:spPr>
          <a:xfrm>
            <a:off x="8558450" y="4399914"/>
            <a:ext cx="409024" cy="498560"/>
          </a:xfrm>
          <a:prstGeom prst="rect">
            <a:avLst/>
          </a:prstGeom>
          <a:noFill/>
          <a:ln>
            <a:noFill/>
          </a:ln>
        </p:spPr>
      </p:pic>
      <p:sp>
        <p:nvSpPr>
          <p:cNvPr id="2830" name="Google Shape;2830;p118"/>
          <p:cNvSpPr txBox="1"/>
          <p:nvPr/>
        </p:nvSpPr>
        <p:spPr>
          <a:xfrm>
            <a:off x="832925" y="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4" name="Shape 2834"/>
        <p:cNvGrpSpPr/>
        <p:nvPr/>
      </p:nvGrpSpPr>
      <p:grpSpPr>
        <a:xfrm>
          <a:off x="0" y="0"/>
          <a:ext cx="0" cy="0"/>
          <a:chOff x="0" y="0"/>
          <a:chExt cx="0" cy="0"/>
        </a:xfrm>
      </p:grpSpPr>
      <p:sp>
        <p:nvSpPr>
          <p:cNvPr id="2835" name="Google Shape;2835;p119"/>
          <p:cNvSpPr txBox="1"/>
          <p:nvPr>
            <p:ph idx="1" type="subTitle"/>
          </p:nvPr>
        </p:nvSpPr>
        <p:spPr>
          <a:xfrm>
            <a:off x="804600" y="1055350"/>
            <a:ext cx="7534800" cy="31467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Font typeface="Noto Sans Symbols"/>
              <a:buChar char="⮚"/>
            </a:pPr>
            <a:r>
              <a:rPr lang="en" sz="2800">
                <a:solidFill>
                  <a:srgbClr val="EFC5B3"/>
                </a:solidFill>
              </a:rPr>
              <a:t>   </a:t>
            </a:r>
            <a:r>
              <a:rPr lang="en" sz="2000">
                <a:solidFill>
                  <a:schemeClr val="lt1"/>
                </a:solidFill>
              </a:rPr>
              <a:t>The developer and the organization working, should be responsible and fair.</a:t>
            </a:r>
            <a:endParaRPr/>
          </a:p>
          <a:p>
            <a:pPr indent="-228600" lvl="0" marL="457200" rtl="0" algn="l">
              <a:lnSpc>
                <a:spcPct val="100000"/>
              </a:lnSpc>
              <a:spcBef>
                <a:spcPts val="0"/>
              </a:spcBef>
              <a:spcAft>
                <a:spcPts val="0"/>
              </a:spcAft>
              <a:buSzPts val="1400"/>
              <a:buFont typeface="Noto Sans Symbols"/>
              <a:buNone/>
            </a:pPr>
            <a:r>
              <a:t/>
            </a:r>
            <a:endParaRPr sz="2000">
              <a:solidFill>
                <a:schemeClr val="lt1"/>
              </a:solidFill>
            </a:endParaRPr>
          </a:p>
          <a:p>
            <a:pPr indent="-514350" lvl="0" marL="654050" rtl="0" algn="l">
              <a:lnSpc>
                <a:spcPct val="100000"/>
              </a:lnSpc>
              <a:spcBef>
                <a:spcPts val="0"/>
              </a:spcBef>
              <a:spcAft>
                <a:spcPts val="0"/>
              </a:spcAft>
              <a:buSzPts val="1400"/>
              <a:buFont typeface="Noto Sans Symbols"/>
              <a:buChar char="⮚"/>
            </a:pPr>
            <a:r>
              <a:rPr lang="en" sz="2000">
                <a:solidFill>
                  <a:schemeClr val="lt1"/>
                </a:solidFill>
              </a:rPr>
              <a:t>   Using SHAP to know how the algorithm is weighing parameters.</a:t>
            </a:r>
            <a:endParaRPr/>
          </a:p>
          <a:p>
            <a:pPr indent="-425450" lvl="0" marL="654050" rtl="0" algn="l">
              <a:lnSpc>
                <a:spcPct val="100000"/>
              </a:lnSpc>
              <a:spcBef>
                <a:spcPts val="0"/>
              </a:spcBef>
              <a:spcAft>
                <a:spcPts val="0"/>
              </a:spcAft>
              <a:buSzPts val="1400"/>
              <a:buFont typeface="Noto Sans Symbols"/>
              <a:buNone/>
            </a:pPr>
            <a:r>
              <a:t/>
            </a:r>
            <a:endParaRPr sz="2000">
              <a:solidFill>
                <a:schemeClr val="lt1"/>
              </a:solidFill>
            </a:endParaRPr>
          </a:p>
          <a:p>
            <a:pPr indent="-317500" lvl="0" marL="457200" rtl="0" algn="l">
              <a:lnSpc>
                <a:spcPct val="100000"/>
              </a:lnSpc>
              <a:spcBef>
                <a:spcPts val="0"/>
              </a:spcBef>
              <a:spcAft>
                <a:spcPts val="0"/>
              </a:spcAft>
              <a:buSzPts val="1400"/>
              <a:buFont typeface="Noto Sans Symbols"/>
              <a:buChar char="⮚"/>
            </a:pPr>
            <a:r>
              <a:rPr lang="en" sz="2000">
                <a:solidFill>
                  <a:schemeClr val="lt1"/>
                </a:solidFill>
              </a:rPr>
              <a:t>   Hard-coding stuffs such that the algorithm doesn’t learn things that we don’t want them to learn.</a:t>
            </a:r>
            <a:endParaRPr/>
          </a:p>
        </p:txBody>
      </p:sp>
      <p:sp>
        <p:nvSpPr>
          <p:cNvPr id="2836" name="Google Shape;2836;p119"/>
          <p:cNvSpPr txBox="1"/>
          <p:nvPr/>
        </p:nvSpPr>
        <p:spPr>
          <a:xfrm>
            <a:off x="804600" y="2208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/APPROACHES</a:t>
            </a:r>
            <a:endParaRPr/>
          </a:p>
        </p:txBody>
      </p:sp>
      <p:pic>
        <p:nvPicPr>
          <p:cNvPr id="2837" name="Google Shape;2837;p119"/>
          <p:cNvPicPr preferRelativeResize="0"/>
          <p:nvPr/>
        </p:nvPicPr>
        <p:blipFill>
          <a:blip r:embed="rId3">
            <a:alphaModFix/>
          </a:blip>
          <a:stretch>
            <a:fillRect/>
          </a:stretch>
        </p:blipFill>
        <p:spPr>
          <a:xfrm>
            <a:off x="8558450" y="4399914"/>
            <a:ext cx="409024" cy="498560"/>
          </a:xfrm>
          <a:prstGeom prst="rect">
            <a:avLst/>
          </a:prstGeom>
          <a:noFill/>
          <a:ln>
            <a:noFill/>
          </a:ln>
        </p:spPr>
      </p:pic>
      <p:sp>
        <p:nvSpPr>
          <p:cNvPr id="2838" name="Google Shape;2838;p119"/>
          <p:cNvSpPr txBox="1"/>
          <p:nvPr/>
        </p:nvSpPr>
        <p:spPr>
          <a:xfrm>
            <a:off x="804600" y="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2" name="Shape 2842"/>
        <p:cNvGrpSpPr/>
        <p:nvPr/>
      </p:nvGrpSpPr>
      <p:grpSpPr>
        <a:xfrm>
          <a:off x="0" y="0"/>
          <a:ext cx="0" cy="0"/>
          <a:chOff x="0" y="0"/>
          <a:chExt cx="0" cy="0"/>
        </a:xfrm>
      </p:grpSpPr>
      <p:sp>
        <p:nvSpPr>
          <p:cNvPr id="2843" name="Google Shape;2843;p120"/>
          <p:cNvSpPr txBox="1"/>
          <p:nvPr>
            <p:ph idx="1" type="subTitle"/>
          </p:nvPr>
        </p:nvSpPr>
        <p:spPr>
          <a:xfrm>
            <a:off x="1096925" y="993950"/>
            <a:ext cx="7007700" cy="3237600"/>
          </a:xfrm>
          <a:prstGeom prst="rect">
            <a:avLst/>
          </a:prstGeom>
          <a:noFill/>
          <a:ln>
            <a:noFill/>
          </a:ln>
        </p:spPr>
        <p:txBody>
          <a:bodyPr anchorCtr="0" anchor="ctr" bIns="91425" lIns="91425" spcFirstLastPara="1" rIns="91425" wrap="square" tIns="91425">
            <a:noAutofit/>
          </a:bodyPr>
          <a:lstStyle/>
          <a:p>
            <a:pPr indent="-355600" lvl="0" marL="457200" rtl="0" algn="l">
              <a:lnSpc>
                <a:spcPct val="100000"/>
              </a:lnSpc>
              <a:spcBef>
                <a:spcPts val="0"/>
              </a:spcBef>
              <a:spcAft>
                <a:spcPts val="0"/>
              </a:spcAft>
              <a:buSzPts val="2000"/>
              <a:buFont typeface="Noto Sans Symbols"/>
              <a:buChar char="⮚"/>
            </a:pPr>
            <a:r>
              <a:rPr lang="en" sz="2000">
                <a:solidFill>
                  <a:schemeClr val="lt1"/>
                </a:solidFill>
              </a:rPr>
              <a:t>As in anything, ethics in machine learning also lies in the grey area. </a:t>
            </a:r>
            <a:endParaRPr sz="2000"/>
          </a:p>
          <a:p>
            <a:pPr indent="-317500" lvl="0" marL="457200" rtl="0" algn="l">
              <a:lnSpc>
                <a:spcPct val="100000"/>
              </a:lnSpc>
              <a:spcBef>
                <a:spcPts val="0"/>
              </a:spcBef>
              <a:spcAft>
                <a:spcPts val="0"/>
              </a:spcAft>
              <a:buSzPts val="1400"/>
              <a:buNone/>
            </a:pPr>
            <a:r>
              <a:t/>
            </a:r>
            <a:endParaRPr sz="2000">
              <a:solidFill>
                <a:schemeClr val="lt1"/>
              </a:solidFill>
            </a:endParaRPr>
          </a:p>
          <a:p>
            <a:pPr indent="-355600" lvl="0" marL="457200" rtl="0" algn="l">
              <a:lnSpc>
                <a:spcPct val="100000"/>
              </a:lnSpc>
              <a:spcBef>
                <a:spcPts val="0"/>
              </a:spcBef>
              <a:spcAft>
                <a:spcPts val="0"/>
              </a:spcAft>
              <a:buSzPts val="2000"/>
              <a:buFont typeface="Noto Sans Symbols"/>
              <a:buChar char="⮚"/>
            </a:pPr>
            <a:r>
              <a:rPr lang="en" sz="2000">
                <a:solidFill>
                  <a:schemeClr val="lt1"/>
                </a:solidFill>
              </a:rPr>
              <a:t>It’s a collective responsibility of everyone involved in the process to make sure that it is used for the greater good of humans.</a:t>
            </a:r>
            <a:endParaRPr sz="2000"/>
          </a:p>
          <a:p>
            <a:pPr indent="-317500" lvl="0" marL="457200" rtl="0" algn="l">
              <a:lnSpc>
                <a:spcPct val="100000"/>
              </a:lnSpc>
              <a:spcBef>
                <a:spcPts val="0"/>
              </a:spcBef>
              <a:spcAft>
                <a:spcPts val="0"/>
              </a:spcAft>
              <a:buSzPts val="1400"/>
              <a:buNone/>
            </a:pPr>
            <a:r>
              <a:t/>
            </a:r>
            <a:endParaRPr sz="1400"/>
          </a:p>
        </p:txBody>
      </p:sp>
      <p:sp>
        <p:nvSpPr>
          <p:cNvPr id="2844" name="Google Shape;2844;p120"/>
          <p:cNvSpPr txBox="1"/>
          <p:nvPr/>
        </p:nvSpPr>
        <p:spPr>
          <a:xfrm>
            <a:off x="901650" y="2049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/CONCLUSION</a:t>
            </a:r>
            <a:endParaRPr/>
          </a:p>
        </p:txBody>
      </p:sp>
      <p:pic>
        <p:nvPicPr>
          <p:cNvPr id="2845" name="Google Shape;2845;p120"/>
          <p:cNvPicPr preferRelativeResize="0"/>
          <p:nvPr/>
        </p:nvPicPr>
        <p:blipFill>
          <a:blip r:embed="rId3">
            <a:alphaModFix/>
          </a:blip>
          <a:stretch>
            <a:fillRect/>
          </a:stretch>
        </p:blipFill>
        <p:spPr>
          <a:xfrm>
            <a:off x="8558450" y="4399914"/>
            <a:ext cx="409024" cy="498560"/>
          </a:xfrm>
          <a:prstGeom prst="rect">
            <a:avLst/>
          </a:prstGeom>
          <a:noFill/>
          <a:ln>
            <a:noFill/>
          </a:ln>
        </p:spPr>
      </p:pic>
      <p:sp>
        <p:nvSpPr>
          <p:cNvPr id="2846" name="Google Shape;2846;p120"/>
          <p:cNvSpPr txBox="1"/>
          <p:nvPr/>
        </p:nvSpPr>
        <p:spPr>
          <a:xfrm>
            <a:off x="805400" y="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rgbClr val="E2E2E2"/>
                </a:solidFill>
              </a:rPr>
              <a:t>Developer Community SASTRA</a:t>
            </a:r>
            <a:endParaRPr sz="1000">
              <a:solidFill>
                <a:srgbClr val="E2E2E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grpSp>
        <p:nvGrpSpPr>
          <p:cNvPr id="1116" name="Google Shape;1116;p67"/>
          <p:cNvGrpSpPr/>
          <p:nvPr/>
        </p:nvGrpSpPr>
        <p:grpSpPr>
          <a:xfrm>
            <a:off x="299286" y="189025"/>
            <a:ext cx="133205" cy="119344"/>
            <a:chOff x="222150" y="185025"/>
            <a:chExt cx="170100" cy="152400"/>
          </a:xfrm>
        </p:grpSpPr>
        <p:cxnSp>
          <p:nvCxnSpPr>
            <p:cNvPr id="1117" name="Google Shape;1117;p6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18" name="Google Shape;1118;p6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19" name="Google Shape;1119;p6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20" name="Google Shape;1120;p67"/>
          <p:cNvGrpSpPr/>
          <p:nvPr/>
        </p:nvGrpSpPr>
        <p:grpSpPr>
          <a:xfrm>
            <a:off x="286625" y="3999999"/>
            <a:ext cx="145867" cy="958251"/>
            <a:chOff x="286625" y="3923799"/>
            <a:chExt cx="145867" cy="958251"/>
          </a:xfrm>
        </p:grpSpPr>
        <p:sp>
          <p:nvSpPr>
            <p:cNvPr id="1121" name="Google Shape;1121;p6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2" name="Google Shape;1122;p67"/>
            <p:cNvGrpSpPr/>
            <p:nvPr/>
          </p:nvGrpSpPr>
          <p:grpSpPr>
            <a:xfrm>
              <a:off x="298112" y="4342643"/>
              <a:ext cx="110182" cy="126862"/>
              <a:chOff x="281100" y="2027800"/>
              <a:chExt cx="140700" cy="162000"/>
            </a:xfrm>
          </p:grpSpPr>
          <p:sp>
            <p:nvSpPr>
              <p:cNvPr id="1123" name="Google Shape;1123;p6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4" name="Google Shape;1124;p67"/>
              <p:cNvGrpSpPr/>
              <p:nvPr/>
            </p:nvGrpSpPr>
            <p:grpSpPr>
              <a:xfrm>
                <a:off x="308875" y="2088450"/>
                <a:ext cx="85200" cy="40700"/>
                <a:chOff x="308875" y="2087000"/>
                <a:chExt cx="85200" cy="40700"/>
              </a:xfrm>
            </p:grpSpPr>
            <p:cxnSp>
              <p:nvCxnSpPr>
                <p:cNvPr id="1125" name="Google Shape;1125;p6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26" name="Google Shape;1126;p6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27" name="Google Shape;1127;p67"/>
            <p:cNvGrpSpPr/>
            <p:nvPr/>
          </p:nvGrpSpPr>
          <p:grpSpPr>
            <a:xfrm>
              <a:off x="286625" y="3923799"/>
              <a:ext cx="133200" cy="133200"/>
              <a:chOff x="286625" y="3648899"/>
              <a:chExt cx="133200" cy="133200"/>
            </a:xfrm>
          </p:grpSpPr>
          <p:sp>
            <p:nvSpPr>
              <p:cNvPr id="1128" name="Google Shape;1128;p6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0" name="Google Shape;1130;p67"/>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a:t>
            </a:r>
            <a:r>
              <a:rPr lang="en"/>
              <a:t>APPLICATIONS OF AI  </a:t>
            </a:r>
            <a:endParaRPr>
              <a:latin typeface="Oswald"/>
              <a:ea typeface="Oswald"/>
              <a:cs typeface="Oswald"/>
              <a:sym typeface="Oswald"/>
            </a:endParaRPr>
          </a:p>
        </p:txBody>
      </p:sp>
      <p:sp>
        <p:nvSpPr>
          <p:cNvPr id="1131" name="Google Shape;1131;p67"/>
          <p:cNvSpPr txBox="1"/>
          <p:nvPr/>
        </p:nvSpPr>
        <p:spPr>
          <a:xfrm>
            <a:off x="4717100" y="1972550"/>
            <a:ext cx="1771200" cy="3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/Stock Price Prediction	</a:t>
            </a:r>
            <a:endParaRPr b="1" sz="2000">
              <a:solidFill>
                <a:schemeClr val="dk2"/>
              </a:solidFill>
              <a:latin typeface="Oswald"/>
              <a:ea typeface="Oswald"/>
              <a:cs typeface="Oswald"/>
              <a:sym typeface="Oswald"/>
            </a:endParaRPr>
          </a:p>
        </p:txBody>
      </p:sp>
      <p:sp>
        <p:nvSpPr>
          <p:cNvPr id="1132" name="Google Shape;1132;p67"/>
          <p:cNvSpPr txBox="1"/>
          <p:nvPr/>
        </p:nvSpPr>
        <p:spPr>
          <a:xfrm>
            <a:off x="6576600" y="1972550"/>
            <a:ext cx="1771200" cy="3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/Sale Optimisation</a:t>
            </a:r>
            <a:endParaRPr b="1" sz="2000">
              <a:solidFill>
                <a:schemeClr val="dk2"/>
              </a:solidFill>
              <a:latin typeface="Oswald"/>
              <a:ea typeface="Oswald"/>
              <a:cs typeface="Oswald"/>
              <a:sym typeface="Oswald"/>
            </a:endParaRPr>
          </a:p>
        </p:txBody>
      </p:sp>
      <p:sp>
        <p:nvSpPr>
          <p:cNvPr id="1133" name="Google Shape;1133;p67"/>
          <p:cNvSpPr txBox="1"/>
          <p:nvPr/>
        </p:nvSpPr>
        <p:spPr>
          <a:xfrm>
            <a:off x="6576600" y="2326738"/>
            <a:ext cx="1771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Fira Code"/>
              <a:ea typeface="Fira Code"/>
              <a:cs typeface="Fira Code"/>
              <a:sym typeface="Fira Code"/>
            </a:endParaRPr>
          </a:p>
        </p:txBody>
      </p:sp>
      <p:sp>
        <p:nvSpPr>
          <p:cNvPr id="1134" name="Google Shape;1134;p67"/>
          <p:cNvSpPr txBox="1"/>
          <p:nvPr/>
        </p:nvSpPr>
        <p:spPr>
          <a:xfrm>
            <a:off x="4717100" y="3516447"/>
            <a:ext cx="1771200" cy="3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/Recommendations System </a:t>
            </a:r>
            <a:endParaRPr b="1" sz="2000">
              <a:solidFill>
                <a:schemeClr val="dk2"/>
              </a:solidFill>
              <a:latin typeface="Oswald"/>
              <a:ea typeface="Oswald"/>
              <a:cs typeface="Oswald"/>
              <a:sym typeface="Oswald"/>
            </a:endParaRPr>
          </a:p>
        </p:txBody>
      </p:sp>
      <p:sp>
        <p:nvSpPr>
          <p:cNvPr id="1135" name="Google Shape;1135;p67"/>
          <p:cNvSpPr txBox="1"/>
          <p:nvPr/>
        </p:nvSpPr>
        <p:spPr>
          <a:xfrm>
            <a:off x="6576600" y="3531847"/>
            <a:ext cx="1771200" cy="3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/Personal A</a:t>
            </a:r>
            <a:r>
              <a:rPr b="1" lang="en" sz="2000">
                <a:solidFill>
                  <a:schemeClr val="dk2"/>
                </a:solidFill>
                <a:latin typeface="Oswald"/>
                <a:ea typeface="Oswald"/>
                <a:cs typeface="Oswald"/>
                <a:sym typeface="Oswald"/>
              </a:rPr>
              <a:t>ssistant</a:t>
            </a:r>
            <a:endParaRPr b="1" sz="2000">
              <a:solidFill>
                <a:schemeClr val="dk2"/>
              </a:solidFill>
              <a:latin typeface="Oswald"/>
              <a:ea typeface="Oswald"/>
              <a:cs typeface="Oswald"/>
              <a:sym typeface="Oswald"/>
            </a:endParaRPr>
          </a:p>
        </p:txBody>
      </p:sp>
      <p:sp>
        <p:nvSpPr>
          <p:cNvPr id="1136" name="Google Shape;1136;p67"/>
          <p:cNvSpPr txBox="1"/>
          <p:nvPr/>
        </p:nvSpPr>
        <p:spPr>
          <a:xfrm>
            <a:off x="6576600" y="3890088"/>
            <a:ext cx="1771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Fira Code"/>
              <a:ea typeface="Fira Code"/>
              <a:cs typeface="Fira Code"/>
              <a:sym typeface="Fira Code"/>
            </a:endParaRPr>
          </a:p>
        </p:txBody>
      </p:sp>
      <p:grpSp>
        <p:nvGrpSpPr>
          <p:cNvPr id="1137" name="Google Shape;1137;p67"/>
          <p:cNvGrpSpPr/>
          <p:nvPr/>
        </p:nvGrpSpPr>
        <p:grpSpPr>
          <a:xfrm>
            <a:off x="724975" y="1412700"/>
            <a:ext cx="3649330" cy="2072500"/>
            <a:chOff x="724975" y="1636550"/>
            <a:chExt cx="3649330" cy="2072500"/>
          </a:xfrm>
        </p:grpSpPr>
        <p:sp>
          <p:nvSpPr>
            <p:cNvPr id="1138" name="Google Shape;1138;p67"/>
            <p:cNvSpPr txBox="1"/>
            <p:nvPr/>
          </p:nvSpPr>
          <p:spPr>
            <a:xfrm>
              <a:off x="724975" y="1636550"/>
              <a:ext cx="409200" cy="2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Roboto"/>
                  <a:ea typeface="Roboto"/>
                  <a:cs typeface="Roboto"/>
                  <a:sym typeface="Roboto"/>
                </a:rPr>
                <a:t>0</a:t>
              </a:r>
              <a:endParaRPr sz="1200">
                <a:solidFill>
                  <a:schemeClr val="dk2"/>
                </a:solidFill>
                <a:latin typeface="Roboto"/>
                <a:ea typeface="Roboto"/>
                <a:cs typeface="Roboto"/>
                <a:sym typeface="Roboto"/>
              </a:endParaRPr>
            </a:p>
          </p:txBody>
        </p:sp>
        <p:cxnSp>
          <p:nvCxnSpPr>
            <p:cNvPr id="1139" name="Google Shape;1139;p67"/>
            <p:cNvCxnSpPr/>
            <p:nvPr/>
          </p:nvCxnSpPr>
          <p:spPr>
            <a:xfrm>
              <a:off x="924000" y="1902750"/>
              <a:ext cx="0" cy="18063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7"/>
            <p:cNvSpPr txBox="1"/>
            <p:nvPr/>
          </p:nvSpPr>
          <p:spPr>
            <a:xfrm>
              <a:off x="1496008" y="1636550"/>
              <a:ext cx="448200" cy="2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Roboto"/>
                  <a:ea typeface="Roboto"/>
                  <a:cs typeface="Roboto"/>
                  <a:sym typeface="Roboto"/>
                </a:rPr>
                <a:t>25</a:t>
              </a:r>
              <a:endParaRPr sz="1200">
                <a:solidFill>
                  <a:schemeClr val="dk2"/>
                </a:solidFill>
                <a:latin typeface="Roboto"/>
                <a:ea typeface="Roboto"/>
                <a:cs typeface="Roboto"/>
                <a:sym typeface="Roboto"/>
              </a:endParaRPr>
            </a:p>
          </p:txBody>
        </p:sp>
        <p:sp>
          <p:nvSpPr>
            <p:cNvPr id="1141" name="Google Shape;1141;p67"/>
            <p:cNvSpPr txBox="1"/>
            <p:nvPr/>
          </p:nvSpPr>
          <p:spPr>
            <a:xfrm>
              <a:off x="3116073" y="1636550"/>
              <a:ext cx="448200" cy="2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Roboto"/>
                  <a:ea typeface="Roboto"/>
                  <a:cs typeface="Roboto"/>
                  <a:sym typeface="Roboto"/>
                </a:rPr>
                <a:t>75</a:t>
              </a:r>
              <a:endParaRPr sz="1200">
                <a:solidFill>
                  <a:schemeClr val="dk2"/>
                </a:solidFill>
                <a:latin typeface="Roboto"/>
                <a:ea typeface="Roboto"/>
                <a:cs typeface="Roboto"/>
                <a:sym typeface="Roboto"/>
              </a:endParaRPr>
            </a:p>
          </p:txBody>
        </p:sp>
        <p:sp>
          <p:nvSpPr>
            <p:cNvPr id="1142" name="Google Shape;1142;p67"/>
            <p:cNvSpPr txBox="1"/>
            <p:nvPr/>
          </p:nvSpPr>
          <p:spPr>
            <a:xfrm>
              <a:off x="3926105" y="1636550"/>
              <a:ext cx="448200" cy="2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Roboto"/>
                  <a:ea typeface="Roboto"/>
                  <a:cs typeface="Roboto"/>
                  <a:sym typeface="Roboto"/>
                </a:rPr>
                <a:t>10</a:t>
              </a:r>
              <a:r>
                <a:rPr lang="en" sz="1200">
                  <a:solidFill>
                    <a:schemeClr val="dk2"/>
                  </a:solidFill>
                  <a:latin typeface="Roboto"/>
                  <a:ea typeface="Roboto"/>
                  <a:cs typeface="Roboto"/>
                  <a:sym typeface="Roboto"/>
                </a:rPr>
                <a:t>0</a:t>
              </a:r>
              <a:endParaRPr sz="1200">
                <a:solidFill>
                  <a:schemeClr val="dk2"/>
                </a:solidFill>
                <a:latin typeface="Roboto"/>
                <a:ea typeface="Roboto"/>
                <a:cs typeface="Roboto"/>
                <a:sym typeface="Roboto"/>
              </a:endParaRPr>
            </a:p>
          </p:txBody>
        </p:sp>
        <p:sp>
          <p:nvSpPr>
            <p:cNvPr id="1143" name="Google Shape;1143;p67"/>
            <p:cNvSpPr txBox="1"/>
            <p:nvPr/>
          </p:nvSpPr>
          <p:spPr>
            <a:xfrm>
              <a:off x="2306040" y="1636550"/>
              <a:ext cx="448200" cy="2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Roboto"/>
                  <a:ea typeface="Roboto"/>
                  <a:cs typeface="Roboto"/>
                  <a:sym typeface="Roboto"/>
                </a:rPr>
                <a:t>50</a:t>
              </a:r>
              <a:endParaRPr sz="1200">
                <a:solidFill>
                  <a:schemeClr val="dk2"/>
                </a:solidFill>
                <a:latin typeface="Roboto"/>
                <a:ea typeface="Roboto"/>
                <a:cs typeface="Roboto"/>
                <a:sym typeface="Roboto"/>
              </a:endParaRPr>
            </a:p>
          </p:txBody>
        </p:sp>
        <p:cxnSp>
          <p:nvCxnSpPr>
            <p:cNvPr id="1144" name="Google Shape;1144;p67"/>
            <p:cNvCxnSpPr/>
            <p:nvPr/>
          </p:nvCxnSpPr>
          <p:spPr>
            <a:xfrm>
              <a:off x="1730550" y="1902750"/>
              <a:ext cx="0" cy="1806300"/>
            </a:xfrm>
            <a:prstGeom prst="straightConnector1">
              <a:avLst/>
            </a:prstGeom>
            <a:noFill/>
            <a:ln cap="flat" cmpd="sng" w="9525">
              <a:solidFill>
                <a:schemeClr val="dk2"/>
              </a:solidFill>
              <a:prstDash val="solid"/>
              <a:round/>
              <a:headEnd len="med" w="med" type="none"/>
              <a:tailEnd len="med" w="med" type="none"/>
            </a:ln>
          </p:spPr>
        </p:cxnSp>
        <p:cxnSp>
          <p:nvCxnSpPr>
            <p:cNvPr id="1145" name="Google Shape;1145;p67"/>
            <p:cNvCxnSpPr/>
            <p:nvPr/>
          </p:nvCxnSpPr>
          <p:spPr>
            <a:xfrm>
              <a:off x="2537100" y="1902750"/>
              <a:ext cx="0" cy="1806300"/>
            </a:xfrm>
            <a:prstGeom prst="straightConnector1">
              <a:avLst/>
            </a:prstGeom>
            <a:noFill/>
            <a:ln cap="flat" cmpd="sng" w="9525">
              <a:solidFill>
                <a:schemeClr val="dk2"/>
              </a:solidFill>
              <a:prstDash val="solid"/>
              <a:round/>
              <a:headEnd len="med" w="med" type="none"/>
              <a:tailEnd len="med" w="med" type="none"/>
            </a:ln>
          </p:spPr>
        </p:cxnSp>
        <p:cxnSp>
          <p:nvCxnSpPr>
            <p:cNvPr id="1146" name="Google Shape;1146;p67"/>
            <p:cNvCxnSpPr/>
            <p:nvPr/>
          </p:nvCxnSpPr>
          <p:spPr>
            <a:xfrm>
              <a:off x="3343650" y="1902750"/>
              <a:ext cx="0" cy="1806300"/>
            </a:xfrm>
            <a:prstGeom prst="straightConnector1">
              <a:avLst/>
            </a:prstGeom>
            <a:noFill/>
            <a:ln cap="flat" cmpd="sng" w="9525">
              <a:solidFill>
                <a:schemeClr val="dk2"/>
              </a:solidFill>
              <a:prstDash val="solid"/>
              <a:round/>
              <a:headEnd len="med" w="med" type="none"/>
              <a:tailEnd len="med" w="med" type="none"/>
            </a:ln>
          </p:spPr>
        </p:cxnSp>
        <p:cxnSp>
          <p:nvCxnSpPr>
            <p:cNvPr id="1147" name="Google Shape;1147;p67"/>
            <p:cNvCxnSpPr/>
            <p:nvPr/>
          </p:nvCxnSpPr>
          <p:spPr>
            <a:xfrm>
              <a:off x="4150200" y="1902750"/>
              <a:ext cx="0" cy="1806300"/>
            </a:xfrm>
            <a:prstGeom prst="straightConnector1">
              <a:avLst/>
            </a:prstGeom>
            <a:noFill/>
            <a:ln cap="flat" cmpd="sng" w="9525">
              <a:solidFill>
                <a:schemeClr val="dk2"/>
              </a:solidFill>
              <a:prstDash val="solid"/>
              <a:round/>
              <a:headEnd len="med" w="med" type="none"/>
              <a:tailEnd len="med" w="med" type="none"/>
            </a:ln>
          </p:spPr>
        </p:cxnSp>
      </p:grpSp>
      <p:pic>
        <p:nvPicPr>
          <p:cNvPr id="1148" name="Google Shape;1148;p67" title="Gráfico">
            <a:hlinkClick r:id="rId3"/>
          </p:cNvPr>
          <p:cNvPicPr preferRelativeResize="0"/>
          <p:nvPr/>
        </p:nvPicPr>
        <p:blipFill>
          <a:blip r:embed="rId4">
            <a:alphaModFix/>
          </a:blip>
          <a:stretch>
            <a:fillRect/>
          </a:stretch>
        </p:blipFill>
        <p:spPr>
          <a:xfrm>
            <a:off x="923800" y="1584449"/>
            <a:ext cx="3224000" cy="1992462"/>
          </a:xfrm>
          <a:prstGeom prst="rect">
            <a:avLst/>
          </a:prstGeom>
          <a:noFill/>
          <a:ln>
            <a:noFill/>
          </a:ln>
        </p:spPr>
      </p:pic>
      <p:sp>
        <p:nvSpPr>
          <p:cNvPr id="1149" name="Google Shape;1149;p67"/>
          <p:cNvSpPr/>
          <p:nvPr/>
        </p:nvSpPr>
        <p:spPr>
          <a:xfrm>
            <a:off x="4793300" y="1603038"/>
            <a:ext cx="176400" cy="176400"/>
          </a:xfrm>
          <a:prstGeom prst="ellipse">
            <a:avLst/>
          </a:prstGeom>
          <a:solidFill>
            <a:schemeClr val="accent3"/>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7"/>
          <p:cNvSpPr/>
          <p:nvPr/>
        </p:nvSpPr>
        <p:spPr>
          <a:xfrm>
            <a:off x="6652800" y="1603038"/>
            <a:ext cx="176400" cy="176400"/>
          </a:xfrm>
          <a:prstGeom prst="ellipse">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7"/>
          <p:cNvSpPr/>
          <p:nvPr/>
        </p:nvSpPr>
        <p:spPr>
          <a:xfrm>
            <a:off x="4793300" y="3127438"/>
            <a:ext cx="176400" cy="176400"/>
          </a:xfrm>
          <a:prstGeom prst="ellipse">
            <a:avLst/>
          </a:prstGeom>
          <a:solidFill>
            <a:schemeClr val="accen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7"/>
          <p:cNvSpPr/>
          <p:nvPr/>
        </p:nvSpPr>
        <p:spPr>
          <a:xfrm>
            <a:off x="6652800" y="3127438"/>
            <a:ext cx="176400" cy="176400"/>
          </a:xfrm>
          <a:prstGeom prst="ellipse">
            <a:avLst/>
          </a:prstGeom>
          <a:solidFill>
            <a:schemeClr val="accent6"/>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7">
            <a:hlinkClick action="ppaction://hlinksldjump" r:id="rId5"/>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7">
            <a:hlinkClick action="ppaction://hlinksldjump" r:id="rId6"/>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7">
            <a:hlinkClick action="ppaction://hlinksldjump" r:id="rId7"/>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7" name="Google Shape;1157;p67"/>
          <p:cNvGrpSpPr/>
          <p:nvPr/>
        </p:nvGrpSpPr>
        <p:grpSpPr>
          <a:xfrm>
            <a:off x="7819199" y="752550"/>
            <a:ext cx="604800" cy="147600"/>
            <a:chOff x="7688649" y="828750"/>
            <a:chExt cx="604800" cy="147600"/>
          </a:xfrm>
        </p:grpSpPr>
        <p:sp>
          <p:nvSpPr>
            <p:cNvPr id="1158" name="Google Shape;1158;p6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1" name="Google Shape;1161;p67"/>
          <p:cNvPicPr preferRelativeResize="0"/>
          <p:nvPr/>
        </p:nvPicPr>
        <p:blipFill>
          <a:blip r:embed="rId8">
            <a:alphaModFix/>
          </a:blip>
          <a:stretch>
            <a:fillRect/>
          </a:stretch>
        </p:blipFill>
        <p:spPr>
          <a:xfrm>
            <a:off x="8558450" y="4399914"/>
            <a:ext cx="409024" cy="498560"/>
          </a:xfrm>
          <a:prstGeom prst="rect">
            <a:avLst/>
          </a:prstGeom>
          <a:noFill/>
          <a:ln>
            <a:noFill/>
          </a:ln>
        </p:spPr>
      </p:pic>
      <p:sp>
        <p:nvSpPr>
          <p:cNvPr id="1162" name="Google Shape;1162;p67"/>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0" name="Shape 2850"/>
        <p:cNvGrpSpPr/>
        <p:nvPr/>
      </p:nvGrpSpPr>
      <p:grpSpPr>
        <a:xfrm>
          <a:off x="0" y="0"/>
          <a:ext cx="0" cy="0"/>
          <a:chOff x="0" y="0"/>
          <a:chExt cx="0" cy="0"/>
        </a:xfrm>
      </p:grpSpPr>
      <p:grpSp>
        <p:nvGrpSpPr>
          <p:cNvPr id="2851" name="Google Shape;2851;p121"/>
          <p:cNvGrpSpPr/>
          <p:nvPr/>
        </p:nvGrpSpPr>
        <p:grpSpPr>
          <a:xfrm>
            <a:off x="5644173" y="2326785"/>
            <a:ext cx="1236030" cy="817276"/>
            <a:chOff x="1307492" y="518153"/>
            <a:chExt cx="3251855" cy="2150160"/>
          </a:xfrm>
        </p:grpSpPr>
        <p:sp>
          <p:nvSpPr>
            <p:cNvPr id="2852" name="Google Shape;2852;p121"/>
            <p:cNvSpPr/>
            <p:nvPr/>
          </p:nvSpPr>
          <p:spPr>
            <a:xfrm>
              <a:off x="1307492" y="518153"/>
              <a:ext cx="3251855" cy="2150160"/>
            </a:xfrm>
            <a:custGeom>
              <a:rect b="b" l="l" r="r" t="t"/>
              <a:pathLst>
                <a:path extrusionOk="0" h="108416" w="153299">
                  <a:moveTo>
                    <a:pt x="13721" y="0"/>
                  </a:moveTo>
                  <a:cubicBezTo>
                    <a:pt x="6145" y="0"/>
                    <a:pt x="1" y="6143"/>
                    <a:pt x="1" y="13721"/>
                  </a:cubicBezTo>
                  <a:lnTo>
                    <a:pt x="1" y="94689"/>
                  </a:lnTo>
                  <a:cubicBezTo>
                    <a:pt x="1" y="102266"/>
                    <a:pt x="6145" y="108415"/>
                    <a:pt x="13721" y="108415"/>
                  </a:cubicBezTo>
                  <a:lnTo>
                    <a:pt x="139573" y="108415"/>
                  </a:lnTo>
                  <a:cubicBezTo>
                    <a:pt x="147155" y="108415"/>
                    <a:pt x="153299" y="102266"/>
                    <a:pt x="153299" y="94689"/>
                  </a:cubicBezTo>
                  <a:lnTo>
                    <a:pt x="153299" y="13721"/>
                  </a:lnTo>
                  <a:cubicBezTo>
                    <a:pt x="153299" y="6143"/>
                    <a:pt x="147155" y="0"/>
                    <a:pt x="139573"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21"/>
            <p:cNvSpPr/>
            <p:nvPr/>
          </p:nvSpPr>
          <p:spPr>
            <a:xfrm>
              <a:off x="1543300" y="1054050"/>
              <a:ext cx="2780225" cy="1311200"/>
            </a:xfrm>
            <a:custGeom>
              <a:rect b="b" l="l" r="r" t="t"/>
              <a:pathLst>
                <a:path extrusionOk="0" h="52448" w="111209">
                  <a:moveTo>
                    <a:pt x="18569" y="0"/>
                  </a:moveTo>
                  <a:cubicBezTo>
                    <a:pt x="8263" y="0"/>
                    <a:pt x="1" y="19509"/>
                    <a:pt x="1" y="19509"/>
                  </a:cubicBezTo>
                  <a:lnTo>
                    <a:pt x="1" y="47026"/>
                  </a:lnTo>
                  <a:cubicBezTo>
                    <a:pt x="1" y="50016"/>
                    <a:pt x="2428" y="52448"/>
                    <a:pt x="5424" y="52448"/>
                  </a:cubicBezTo>
                  <a:lnTo>
                    <a:pt x="111208" y="52448"/>
                  </a:lnTo>
                  <a:lnTo>
                    <a:pt x="111208" y="33595"/>
                  </a:lnTo>
                  <a:cubicBezTo>
                    <a:pt x="107017" y="33595"/>
                    <a:pt x="104195" y="31558"/>
                    <a:pt x="102035" y="28654"/>
                  </a:cubicBezTo>
                  <a:cubicBezTo>
                    <a:pt x="96710" y="21524"/>
                    <a:pt x="95322" y="9197"/>
                    <a:pt x="87124" y="9197"/>
                  </a:cubicBezTo>
                  <a:cubicBezTo>
                    <a:pt x="84297" y="9197"/>
                    <a:pt x="82014" y="10794"/>
                    <a:pt x="79919" y="13193"/>
                  </a:cubicBezTo>
                  <a:cubicBezTo>
                    <a:pt x="73474" y="20589"/>
                    <a:pt x="68835" y="35674"/>
                    <a:pt x="55607" y="35674"/>
                  </a:cubicBezTo>
                  <a:cubicBezTo>
                    <a:pt x="54034" y="35674"/>
                    <a:pt x="52589" y="35390"/>
                    <a:pt x="51247" y="34867"/>
                  </a:cubicBezTo>
                  <a:cubicBezTo>
                    <a:pt x="37580" y="29566"/>
                    <a:pt x="31652" y="0"/>
                    <a:pt x="1856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21"/>
            <p:cNvSpPr/>
            <p:nvPr/>
          </p:nvSpPr>
          <p:spPr>
            <a:xfrm>
              <a:off x="1543300" y="1306175"/>
              <a:ext cx="2780225" cy="1059075"/>
            </a:xfrm>
            <a:custGeom>
              <a:rect b="b" l="l" r="r" t="t"/>
              <a:pathLst>
                <a:path extrusionOk="0" h="42363" w="111209">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21"/>
            <p:cNvSpPr/>
            <p:nvPr/>
          </p:nvSpPr>
          <p:spPr>
            <a:xfrm>
              <a:off x="1543300" y="1306175"/>
              <a:ext cx="2780225" cy="1059075"/>
            </a:xfrm>
            <a:custGeom>
              <a:rect b="b" l="l" r="r" t="t"/>
              <a:pathLst>
                <a:path extrusionOk="0" h="42363" w="111209">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21"/>
            <p:cNvSpPr/>
            <p:nvPr/>
          </p:nvSpPr>
          <p:spPr>
            <a:xfrm>
              <a:off x="1523425" y="694625"/>
              <a:ext cx="2927250" cy="1690525"/>
            </a:xfrm>
            <a:custGeom>
              <a:rect b="b" l="l" r="r" t="t"/>
              <a:pathLst>
                <a:path extrusionOk="0" h="67621" w="117090">
                  <a:moveTo>
                    <a:pt x="0" y="1"/>
                  </a:moveTo>
                  <a:lnTo>
                    <a:pt x="0" y="61403"/>
                  </a:lnTo>
                  <a:cubicBezTo>
                    <a:pt x="0" y="64833"/>
                    <a:pt x="2787" y="67620"/>
                    <a:pt x="6219" y="67620"/>
                  </a:cubicBezTo>
                  <a:lnTo>
                    <a:pt x="117090" y="67620"/>
                  </a:lnTo>
                  <a:lnTo>
                    <a:pt x="117090" y="66030"/>
                  </a:lnTo>
                  <a:lnTo>
                    <a:pt x="6219" y="66030"/>
                  </a:lnTo>
                  <a:cubicBezTo>
                    <a:pt x="3665" y="66030"/>
                    <a:pt x="1592" y="63951"/>
                    <a:pt x="1592" y="61403"/>
                  </a:cubicBezTo>
                  <a:lnTo>
                    <a:pt x="15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7" name="Google Shape;2857;p121"/>
          <p:cNvGrpSpPr/>
          <p:nvPr/>
        </p:nvGrpSpPr>
        <p:grpSpPr>
          <a:xfrm>
            <a:off x="2526200" y="1669075"/>
            <a:ext cx="896875" cy="1118575"/>
            <a:chOff x="2659250" y="1505400"/>
            <a:chExt cx="896875" cy="1118575"/>
          </a:xfrm>
        </p:grpSpPr>
        <p:sp>
          <p:nvSpPr>
            <p:cNvPr id="2858" name="Google Shape;2858;p121"/>
            <p:cNvSpPr/>
            <p:nvPr/>
          </p:nvSpPr>
          <p:spPr>
            <a:xfrm>
              <a:off x="3048850" y="1657250"/>
              <a:ext cx="161325" cy="270275"/>
            </a:xfrm>
            <a:custGeom>
              <a:rect b="b" l="l" r="r" t="t"/>
              <a:pathLst>
                <a:path extrusionOk="0" h="10811" w="6453">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21"/>
            <p:cNvSpPr/>
            <p:nvPr/>
          </p:nvSpPr>
          <p:spPr>
            <a:xfrm>
              <a:off x="3027675" y="1554500"/>
              <a:ext cx="121600" cy="125900"/>
            </a:xfrm>
            <a:custGeom>
              <a:rect b="b" l="l" r="r" t="t"/>
              <a:pathLst>
                <a:path extrusionOk="0" h="5036" w="4864">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21"/>
            <p:cNvSpPr/>
            <p:nvPr/>
          </p:nvSpPr>
          <p:spPr>
            <a:xfrm>
              <a:off x="2659250" y="1657200"/>
              <a:ext cx="398500" cy="444925"/>
            </a:xfrm>
            <a:custGeom>
              <a:rect b="b" l="l" r="r" t="t"/>
              <a:pathLst>
                <a:path extrusionOk="0" h="17797" w="1594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21"/>
            <p:cNvSpPr/>
            <p:nvPr/>
          </p:nvSpPr>
          <p:spPr>
            <a:xfrm>
              <a:off x="2840975" y="1505400"/>
              <a:ext cx="249225" cy="291025"/>
            </a:xfrm>
            <a:custGeom>
              <a:rect b="b" l="l" r="r" t="t"/>
              <a:pathLst>
                <a:path extrusionOk="0" h="11641" w="9969">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21"/>
            <p:cNvSpPr/>
            <p:nvPr/>
          </p:nvSpPr>
          <p:spPr>
            <a:xfrm>
              <a:off x="2840975" y="1849625"/>
              <a:ext cx="715150" cy="774350"/>
            </a:xfrm>
            <a:custGeom>
              <a:rect b="b" l="l" r="r" t="t"/>
              <a:pathLst>
                <a:path extrusionOk="0" h="30974" w="28606">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21"/>
            <p:cNvSpPr/>
            <p:nvPr/>
          </p:nvSpPr>
          <p:spPr>
            <a:xfrm>
              <a:off x="3058775" y="2380000"/>
              <a:ext cx="24325" cy="28250"/>
            </a:xfrm>
            <a:custGeom>
              <a:rect b="b" l="l" r="r" t="t"/>
              <a:pathLst>
                <a:path extrusionOk="0" h="1130" w="973">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21"/>
            <p:cNvSpPr/>
            <p:nvPr/>
          </p:nvSpPr>
          <p:spPr>
            <a:xfrm>
              <a:off x="3027150" y="1849725"/>
              <a:ext cx="528975" cy="774250"/>
            </a:xfrm>
            <a:custGeom>
              <a:rect b="b" l="l" r="r" t="t"/>
              <a:pathLst>
                <a:path extrusionOk="0" h="30970" w="21159">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21"/>
            <p:cNvSpPr/>
            <p:nvPr/>
          </p:nvSpPr>
          <p:spPr>
            <a:xfrm>
              <a:off x="2933550" y="1737550"/>
              <a:ext cx="167225" cy="192500"/>
            </a:xfrm>
            <a:custGeom>
              <a:rect b="b" l="l" r="r" t="t"/>
              <a:pathLst>
                <a:path extrusionOk="0" h="7700" w="6689">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21"/>
            <p:cNvSpPr/>
            <p:nvPr/>
          </p:nvSpPr>
          <p:spPr>
            <a:xfrm>
              <a:off x="3035775" y="1773350"/>
              <a:ext cx="31275" cy="14150"/>
            </a:xfrm>
            <a:custGeom>
              <a:rect b="b" l="l" r="r" t="t"/>
              <a:pathLst>
                <a:path extrusionOk="0" h="566" w="1251">
                  <a:moveTo>
                    <a:pt x="0" y="1"/>
                  </a:moveTo>
                  <a:lnTo>
                    <a:pt x="0" y="1"/>
                  </a:lnTo>
                  <a:lnTo>
                    <a:pt x="1250" y="565"/>
                  </a:lnTo>
                  <a:lnTo>
                    <a:pt x="1250" y="565"/>
                  </a:lnTo>
                  <a:close/>
                </a:path>
              </a:pathLst>
            </a:custGeom>
            <a:solidFill>
              <a:srgbClr val="FEEF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21"/>
            <p:cNvSpPr/>
            <p:nvPr/>
          </p:nvSpPr>
          <p:spPr>
            <a:xfrm>
              <a:off x="3067025" y="1787475"/>
              <a:ext cx="22475" cy="72725"/>
            </a:xfrm>
            <a:custGeom>
              <a:rect b="b" l="l" r="r" t="t"/>
              <a:pathLst>
                <a:path extrusionOk="0" h="2909" w="899">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21"/>
            <p:cNvSpPr/>
            <p:nvPr/>
          </p:nvSpPr>
          <p:spPr>
            <a:xfrm>
              <a:off x="2993525" y="1754275"/>
              <a:ext cx="42275" cy="19100"/>
            </a:xfrm>
            <a:custGeom>
              <a:rect b="b" l="l" r="r" t="t"/>
              <a:pathLst>
                <a:path extrusionOk="0" h="764" w="1691">
                  <a:moveTo>
                    <a:pt x="1" y="0"/>
                  </a:moveTo>
                  <a:lnTo>
                    <a:pt x="1" y="0"/>
                  </a:lnTo>
                  <a:lnTo>
                    <a:pt x="1690" y="764"/>
                  </a:lnTo>
                  <a:lnTo>
                    <a:pt x="1690" y="764"/>
                  </a:ln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21"/>
            <p:cNvSpPr/>
            <p:nvPr/>
          </p:nvSpPr>
          <p:spPr>
            <a:xfrm>
              <a:off x="2991425" y="1754275"/>
              <a:ext cx="109350" cy="135850"/>
            </a:xfrm>
            <a:custGeom>
              <a:rect b="b" l="l" r="r" t="t"/>
              <a:pathLst>
                <a:path extrusionOk="0" h="5434" w="4374">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21"/>
            <p:cNvSpPr/>
            <p:nvPr/>
          </p:nvSpPr>
          <p:spPr>
            <a:xfrm>
              <a:off x="2899650" y="1724550"/>
              <a:ext cx="74925" cy="73725"/>
            </a:xfrm>
            <a:custGeom>
              <a:rect b="b" l="l" r="r" t="t"/>
              <a:pathLst>
                <a:path extrusionOk="0" h="2949" w="2997">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21"/>
            <p:cNvSpPr/>
            <p:nvPr/>
          </p:nvSpPr>
          <p:spPr>
            <a:xfrm>
              <a:off x="2913525" y="1735575"/>
              <a:ext cx="50100" cy="50350"/>
            </a:xfrm>
            <a:custGeom>
              <a:rect b="b" l="l" r="r" t="t"/>
              <a:pathLst>
                <a:path extrusionOk="0" h="2014" w="2004">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21"/>
            <p:cNvSpPr/>
            <p:nvPr/>
          </p:nvSpPr>
          <p:spPr>
            <a:xfrm>
              <a:off x="2893650" y="1578500"/>
              <a:ext cx="248050" cy="265150"/>
            </a:xfrm>
            <a:custGeom>
              <a:rect b="b" l="l" r="r" t="t"/>
              <a:pathLst>
                <a:path extrusionOk="0" h="10606" w="9922">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21"/>
            <p:cNvSpPr/>
            <p:nvPr/>
          </p:nvSpPr>
          <p:spPr>
            <a:xfrm>
              <a:off x="2755975" y="1977575"/>
              <a:ext cx="254050" cy="480725"/>
            </a:xfrm>
            <a:custGeom>
              <a:rect b="b" l="l" r="r" t="t"/>
              <a:pathLst>
                <a:path extrusionOk="0" h="19229" w="10162">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21"/>
            <p:cNvSpPr/>
            <p:nvPr/>
          </p:nvSpPr>
          <p:spPr>
            <a:xfrm>
              <a:off x="2886200" y="1536275"/>
              <a:ext cx="241200" cy="229275"/>
            </a:xfrm>
            <a:custGeom>
              <a:rect b="b" l="l" r="r" t="t"/>
              <a:pathLst>
                <a:path extrusionOk="0" h="9171" w="9648">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21"/>
            <p:cNvSpPr/>
            <p:nvPr/>
          </p:nvSpPr>
          <p:spPr>
            <a:xfrm>
              <a:off x="2779375" y="2225600"/>
              <a:ext cx="450050" cy="277450"/>
            </a:xfrm>
            <a:custGeom>
              <a:rect b="b" l="l" r="r" t="t"/>
              <a:pathLst>
                <a:path extrusionOk="0" h="11098" w="18002">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6" name="Google Shape;2876;p121"/>
          <p:cNvSpPr/>
          <p:nvPr/>
        </p:nvSpPr>
        <p:spPr>
          <a:xfrm>
            <a:off x="3075175" y="2013650"/>
            <a:ext cx="347900" cy="554075"/>
          </a:xfrm>
          <a:custGeom>
            <a:rect b="b" l="l" r="r" t="t"/>
            <a:pathLst>
              <a:path extrusionOk="0" h="22163" w="13916">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21"/>
          <p:cNvSpPr/>
          <p:nvPr/>
        </p:nvSpPr>
        <p:spPr>
          <a:xfrm>
            <a:off x="3061175" y="2013400"/>
            <a:ext cx="14025" cy="275"/>
          </a:xfrm>
          <a:custGeom>
            <a:rect b="b" l="l" r="r" t="t"/>
            <a:pathLst>
              <a:path extrusionOk="0" h="11" w="561">
                <a:moveTo>
                  <a:pt x="0" y="0"/>
                </a:moveTo>
                <a:cubicBezTo>
                  <a:pt x="189" y="0"/>
                  <a:pt x="372" y="0"/>
                  <a:pt x="560" y="10"/>
                </a:cubicBezTo>
                <a:cubicBezTo>
                  <a:pt x="377" y="0"/>
                  <a:pt x="189" y="0"/>
                  <a:pt x="5" y="0"/>
                </a:cubicBezTo>
                <a:close/>
              </a:path>
            </a:pathLst>
          </a:custGeom>
          <a:solidFill>
            <a:srgbClr val="641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8" name="Google Shape;2878;p121"/>
          <p:cNvGrpSpPr/>
          <p:nvPr/>
        </p:nvGrpSpPr>
        <p:grpSpPr>
          <a:xfrm>
            <a:off x="299286" y="189025"/>
            <a:ext cx="133205" cy="119344"/>
            <a:chOff x="222150" y="185025"/>
            <a:chExt cx="170100" cy="152400"/>
          </a:xfrm>
        </p:grpSpPr>
        <p:cxnSp>
          <p:nvCxnSpPr>
            <p:cNvPr id="2879" name="Google Shape;2879;p12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880" name="Google Shape;2880;p12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881" name="Google Shape;2881;p12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882" name="Google Shape;2882;p121"/>
          <p:cNvGrpSpPr/>
          <p:nvPr/>
        </p:nvGrpSpPr>
        <p:grpSpPr>
          <a:xfrm>
            <a:off x="286625" y="3999999"/>
            <a:ext cx="145867" cy="958251"/>
            <a:chOff x="286625" y="3923799"/>
            <a:chExt cx="145867" cy="958251"/>
          </a:xfrm>
        </p:grpSpPr>
        <p:sp>
          <p:nvSpPr>
            <p:cNvPr id="2883" name="Google Shape;2883;p12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4" name="Google Shape;2884;p121"/>
            <p:cNvGrpSpPr/>
            <p:nvPr/>
          </p:nvGrpSpPr>
          <p:grpSpPr>
            <a:xfrm>
              <a:off x="298112" y="4342643"/>
              <a:ext cx="110182" cy="126862"/>
              <a:chOff x="281100" y="2027800"/>
              <a:chExt cx="140700" cy="162000"/>
            </a:xfrm>
          </p:grpSpPr>
          <p:sp>
            <p:nvSpPr>
              <p:cNvPr id="2885" name="Google Shape;2885;p12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6" name="Google Shape;2886;p121"/>
              <p:cNvGrpSpPr/>
              <p:nvPr/>
            </p:nvGrpSpPr>
            <p:grpSpPr>
              <a:xfrm>
                <a:off x="308875" y="2088450"/>
                <a:ext cx="85200" cy="40700"/>
                <a:chOff x="308875" y="2087000"/>
                <a:chExt cx="85200" cy="40700"/>
              </a:xfrm>
            </p:grpSpPr>
            <p:cxnSp>
              <p:nvCxnSpPr>
                <p:cNvPr id="2887" name="Google Shape;2887;p12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888" name="Google Shape;2888;p12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889" name="Google Shape;2889;p121"/>
            <p:cNvGrpSpPr/>
            <p:nvPr/>
          </p:nvGrpSpPr>
          <p:grpSpPr>
            <a:xfrm>
              <a:off x="286625" y="3923799"/>
              <a:ext cx="133200" cy="133200"/>
              <a:chOff x="286625" y="3648899"/>
              <a:chExt cx="133200" cy="133200"/>
            </a:xfrm>
          </p:grpSpPr>
          <p:sp>
            <p:nvSpPr>
              <p:cNvPr id="2890" name="Google Shape;2890;p12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2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92" name="Google Shape;2892;p12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21"/>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grpSp>
        <p:nvGrpSpPr>
          <p:cNvPr id="2894" name="Google Shape;2894;p121"/>
          <p:cNvGrpSpPr/>
          <p:nvPr/>
        </p:nvGrpSpPr>
        <p:grpSpPr>
          <a:xfrm>
            <a:off x="3093975" y="1970400"/>
            <a:ext cx="1880425" cy="1530050"/>
            <a:chOff x="3731950" y="1806725"/>
            <a:chExt cx="1880425" cy="1530050"/>
          </a:xfrm>
        </p:grpSpPr>
        <p:sp>
          <p:nvSpPr>
            <p:cNvPr id="2895" name="Google Shape;2895;p121"/>
            <p:cNvSpPr/>
            <p:nvPr/>
          </p:nvSpPr>
          <p:spPr>
            <a:xfrm>
              <a:off x="3736650" y="1810125"/>
              <a:ext cx="1872325" cy="1526650"/>
            </a:xfrm>
            <a:custGeom>
              <a:rect b="b" l="l" r="r" t="t"/>
              <a:pathLst>
                <a:path extrusionOk="0" h="61066" w="74893">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21"/>
            <p:cNvSpPr/>
            <p:nvPr/>
          </p:nvSpPr>
          <p:spPr>
            <a:xfrm>
              <a:off x="3822150" y="2364575"/>
              <a:ext cx="1037575" cy="724700"/>
            </a:xfrm>
            <a:custGeom>
              <a:rect b="b" l="l" r="r" t="t"/>
              <a:pathLst>
                <a:path extrusionOk="0" h="28988" w="41503">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21"/>
            <p:cNvSpPr/>
            <p:nvPr/>
          </p:nvSpPr>
          <p:spPr>
            <a:xfrm>
              <a:off x="4260900" y="2480025"/>
              <a:ext cx="513050" cy="513050"/>
            </a:xfrm>
            <a:custGeom>
              <a:rect b="b" l="l" r="r" t="t"/>
              <a:pathLst>
                <a:path extrusionOk="0" h="20522" w="20522">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21"/>
            <p:cNvSpPr/>
            <p:nvPr/>
          </p:nvSpPr>
          <p:spPr>
            <a:xfrm>
              <a:off x="4277375" y="2468275"/>
              <a:ext cx="416300" cy="513025"/>
            </a:xfrm>
            <a:custGeom>
              <a:rect b="b" l="l" r="r" t="t"/>
              <a:pathLst>
                <a:path extrusionOk="0" h="20521" w="16652">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21"/>
            <p:cNvSpPr/>
            <p:nvPr/>
          </p:nvSpPr>
          <p:spPr>
            <a:xfrm>
              <a:off x="4533900" y="2468275"/>
              <a:ext cx="204500" cy="256525"/>
            </a:xfrm>
            <a:custGeom>
              <a:rect b="b" l="l" r="r" t="t"/>
              <a:pathLst>
                <a:path extrusionOk="0" h="10261" w="818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21"/>
            <p:cNvSpPr/>
            <p:nvPr/>
          </p:nvSpPr>
          <p:spPr>
            <a:xfrm>
              <a:off x="4533900" y="2569825"/>
              <a:ext cx="256525" cy="355500"/>
            </a:xfrm>
            <a:custGeom>
              <a:rect b="b" l="l" r="r" t="t"/>
              <a:pathLst>
                <a:path extrusionOk="0" h="14220" w="10261">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21"/>
            <p:cNvSpPr/>
            <p:nvPr/>
          </p:nvSpPr>
          <p:spPr>
            <a:xfrm>
              <a:off x="3863350" y="2450075"/>
              <a:ext cx="436300" cy="16500"/>
            </a:xfrm>
            <a:custGeom>
              <a:rect b="b" l="l" r="r" t="t"/>
              <a:pathLst>
                <a:path extrusionOk="0" h="660" w="17452">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21"/>
            <p:cNvSpPr/>
            <p:nvPr/>
          </p:nvSpPr>
          <p:spPr>
            <a:xfrm>
              <a:off x="3863350" y="2508775"/>
              <a:ext cx="436300" cy="16625"/>
            </a:xfrm>
            <a:custGeom>
              <a:rect b="b" l="l" r="r" t="t"/>
              <a:pathLst>
                <a:path extrusionOk="0" h="665" w="17452">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21"/>
            <p:cNvSpPr/>
            <p:nvPr/>
          </p:nvSpPr>
          <p:spPr>
            <a:xfrm>
              <a:off x="3863350" y="2567600"/>
              <a:ext cx="277325" cy="16500"/>
            </a:xfrm>
            <a:custGeom>
              <a:rect b="b" l="l" r="r" t="t"/>
              <a:pathLst>
                <a:path extrusionOk="0" h="660" w="11093">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21"/>
            <p:cNvSpPr/>
            <p:nvPr/>
          </p:nvSpPr>
          <p:spPr>
            <a:xfrm>
              <a:off x="3863350" y="2626300"/>
              <a:ext cx="277325" cy="16500"/>
            </a:xfrm>
            <a:custGeom>
              <a:rect b="b" l="l" r="r" t="t"/>
              <a:pathLst>
                <a:path extrusionOk="0" h="660" w="11093">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21"/>
            <p:cNvSpPr/>
            <p:nvPr/>
          </p:nvSpPr>
          <p:spPr>
            <a:xfrm>
              <a:off x="3731950" y="1806725"/>
              <a:ext cx="1880425" cy="114825"/>
            </a:xfrm>
            <a:custGeom>
              <a:rect b="b" l="l" r="r" t="t"/>
              <a:pathLst>
                <a:path extrusionOk="0" h="4593" w="75217">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21"/>
            <p:cNvSpPr/>
            <p:nvPr/>
          </p:nvSpPr>
          <p:spPr>
            <a:xfrm>
              <a:off x="3827000" y="1990275"/>
              <a:ext cx="311050" cy="311050"/>
            </a:xfrm>
            <a:custGeom>
              <a:rect b="b" l="l" r="r" t="t"/>
              <a:pathLst>
                <a:path extrusionOk="0" h="12442" w="12442">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21"/>
            <p:cNvSpPr/>
            <p:nvPr/>
          </p:nvSpPr>
          <p:spPr>
            <a:xfrm>
              <a:off x="3844375" y="2082675"/>
              <a:ext cx="268950" cy="164775"/>
            </a:xfrm>
            <a:custGeom>
              <a:rect b="b" l="l" r="r" t="t"/>
              <a:pathLst>
                <a:path extrusionOk="0" h="6591" w="10758">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21"/>
            <p:cNvSpPr/>
            <p:nvPr/>
          </p:nvSpPr>
          <p:spPr>
            <a:xfrm>
              <a:off x="3926625" y="2051575"/>
              <a:ext cx="48525" cy="48525"/>
            </a:xfrm>
            <a:custGeom>
              <a:rect b="b" l="l" r="r" t="t"/>
              <a:pathLst>
                <a:path extrusionOk="0" h="1941" w="1941">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21"/>
            <p:cNvSpPr/>
            <p:nvPr/>
          </p:nvSpPr>
          <p:spPr>
            <a:xfrm>
              <a:off x="4185475" y="1990275"/>
              <a:ext cx="311075" cy="311050"/>
            </a:xfrm>
            <a:custGeom>
              <a:rect b="b" l="l" r="r" t="t"/>
              <a:pathLst>
                <a:path extrusionOk="0" h="12442" w="12443">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21"/>
            <p:cNvSpPr/>
            <p:nvPr/>
          </p:nvSpPr>
          <p:spPr>
            <a:xfrm>
              <a:off x="4278950" y="2230300"/>
              <a:ext cx="124250" cy="31025"/>
            </a:xfrm>
            <a:custGeom>
              <a:rect b="b" l="l" r="r" t="t"/>
              <a:pathLst>
                <a:path extrusionOk="0" h="1241" w="497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21"/>
            <p:cNvSpPr/>
            <p:nvPr/>
          </p:nvSpPr>
          <p:spPr>
            <a:xfrm>
              <a:off x="4257925" y="2055900"/>
              <a:ext cx="166325" cy="184375"/>
            </a:xfrm>
            <a:custGeom>
              <a:rect b="b" l="l" r="r" t="t"/>
              <a:pathLst>
                <a:path extrusionOk="0" h="7375" w="6653">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121"/>
          <p:cNvGrpSpPr/>
          <p:nvPr/>
        </p:nvGrpSpPr>
        <p:grpSpPr>
          <a:xfrm>
            <a:off x="4305763" y="2158338"/>
            <a:ext cx="918450" cy="1530275"/>
            <a:chOff x="5816625" y="1806613"/>
            <a:chExt cx="918450" cy="1530275"/>
          </a:xfrm>
        </p:grpSpPr>
        <p:sp>
          <p:nvSpPr>
            <p:cNvPr id="2913" name="Google Shape;2913;p121"/>
            <p:cNvSpPr/>
            <p:nvPr/>
          </p:nvSpPr>
          <p:spPr>
            <a:xfrm>
              <a:off x="5816625" y="1806613"/>
              <a:ext cx="918450" cy="1530275"/>
            </a:xfrm>
            <a:custGeom>
              <a:rect b="b" l="l" r="r" t="t"/>
              <a:pathLst>
                <a:path extrusionOk="0" h="61211" w="36738">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21"/>
            <p:cNvSpPr/>
            <p:nvPr/>
          </p:nvSpPr>
          <p:spPr>
            <a:xfrm>
              <a:off x="5856625" y="1853413"/>
              <a:ext cx="838450" cy="1338900"/>
            </a:xfrm>
            <a:custGeom>
              <a:rect b="b" l="l" r="r" t="t"/>
              <a:pathLst>
                <a:path extrusionOk="0" h="53556" w="33538">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21"/>
            <p:cNvSpPr/>
            <p:nvPr/>
          </p:nvSpPr>
          <p:spPr>
            <a:xfrm>
              <a:off x="5904875" y="2876963"/>
              <a:ext cx="288175" cy="276125"/>
            </a:xfrm>
            <a:custGeom>
              <a:rect b="b" l="l" r="r" t="t"/>
              <a:pathLst>
                <a:path extrusionOk="0" h="11045" w="11527">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21"/>
            <p:cNvSpPr/>
            <p:nvPr/>
          </p:nvSpPr>
          <p:spPr>
            <a:xfrm>
              <a:off x="6241400" y="2876963"/>
              <a:ext cx="288175" cy="276125"/>
            </a:xfrm>
            <a:custGeom>
              <a:rect b="b" l="l" r="r" t="t"/>
              <a:pathLst>
                <a:path extrusionOk="0" h="11045" w="11527">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21"/>
            <p:cNvSpPr/>
            <p:nvPr/>
          </p:nvSpPr>
          <p:spPr>
            <a:xfrm>
              <a:off x="5904875" y="2453613"/>
              <a:ext cx="700900" cy="341250"/>
            </a:xfrm>
            <a:custGeom>
              <a:rect b="b" l="l" r="r" t="t"/>
              <a:pathLst>
                <a:path extrusionOk="0" h="13650" w="28036">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21"/>
            <p:cNvSpPr/>
            <p:nvPr/>
          </p:nvSpPr>
          <p:spPr>
            <a:xfrm>
              <a:off x="5970900" y="2561713"/>
              <a:ext cx="226600" cy="138775"/>
            </a:xfrm>
            <a:custGeom>
              <a:rect b="b" l="l" r="r" t="t"/>
              <a:pathLst>
                <a:path extrusionOk="0" h="5551" w="9064">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21"/>
            <p:cNvSpPr/>
            <p:nvPr/>
          </p:nvSpPr>
          <p:spPr>
            <a:xfrm>
              <a:off x="6040175" y="2535488"/>
              <a:ext cx="40975" cy="40800"/>
            </a:xfrm>
            <a:custGeom>
              <a:rect b="b" l="l" r="r" t="t"/>
              <a:pathLst>
                <a:path extrusionOk="0" h="1632" w="1639">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21"/>
            <p:cNvSpPr/>
            <p:nvPr/>
          </p:nvSpPr>
          <p:spPr>
            <a:xfrm>
              <a:off x="5904875" y="1895113"/>
              <a:ext cx="750200" cy="109050"/>
            </a:xfrm>
            <a:custGeom>
              <a:rect b="b" l="l" r="r" t="t"/>
              <a:pathLst>
                <a:path extrusionOk="0" h="4362" w="30008">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21"/>
            <p:cNvSpPr/>
            <p:nvPr/>
          </p:nvSpPr>
          <p:spPr>
            <a:xfrm>
              <a:off x="6313050" y="2131488"/>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21"/>
            <p:cNvSpPr/>
            <p:nvPr/>
          </p:nvSpPr>
          <p:spPr>
            <a:xfrm>
              <a:off x="6313050" y="2181288"/>
              <a:ext cx="328300" cy="16500"/>
            </a:xfrm>
            <a:custGeom>
              <a:rect b="b" l="l" r="r" t="t"/>
              <a:pathLst>
                <a:path extrusionOk="0" h="660" w="13132">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21"/>
            <p:cNvSpPr/>
            <p:nvPr/>
          </p:nvSpPr>
          <p:spPr>
            <a:xfrm>
              <a:off x="6313050" y="2231113"/>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21"/>
            <p:cNvSpPr/>
            <p:nvPr/>
          </p:nvSpPr>
          <p:spPr>
            <a:xfrm>
              <a:off x="6313050" y="2280913"/>
              <a:ext cx="239400" cy="16500"/>
            </a:xfrm>
            <a:custGeom>
              <a:rect b="b" l="l" r="r" t="t"/>
              <a:pathLst>
                <a:path extrusionOk="0" h="660" w="9576">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21"/>
            <p:cNvSpPr/>
            <p:nvPr/>
          </p:nvSpPr>
          <p:spPr>
            <a:xfrm>
              <a:off x="6313050" y="2330738"/>
              <a:ext cx="178475" cy="16500"/>
            </a:xfrm>
            <a:custGeom>
              <a:rect b="b" l="l" r="r" t="t"/>
              <a:pathLst>
                <a:path extrusionOk="0" h="660" w="7139">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21"/>
            <p:cNvSpPr/>
            <p:nvPr/>
          </p:nvSpPr>
          <p:spPr>
            <a:xfrm>
              <a:off x="5904875" y="2074613"/>
              <a:ext cx="344775" cy="323075"/>
            </a:xfrm>
            <a:custGeom>
              <a:rect b="b" l="l" r="r" t="t"/>
              <a:pathLst>
                <a:path extrusionOk="0" h="12923" w="13791">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21"/>
            <p:cNvSpPr/>
            <p:nvPr/>
          </p:nvSpPr>
          <p:spPr>
            <a:xfrm>
              <a:off x="5949975" y="2108863"/>
              <a:ext cx="254575" cy="254575"/>
            </a:xfrm>
            <a:custGeom>
              <a:rect b="b" l="l" r="r" t="t"/>
              <a:pathLst>
                <a:path extrusionOk="0" h="10183" w="10183">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21"/>
            <p:cNvSpPr/>
            <p:nvPr/>
          </p:nvSpPr>
          <p:spPr>
            <a:xfrm>
              <a:off x="6034450" y="2140638"/>
              <a:ext cx="85525" cy="85525"/>
            </a:xfrm>
            <a:custGeom>
              <a:rect b="b" l="l" r="r" t="t"/>
              <a:pathLst>
                <a:path extrusionOk="0" h="3421" w="3421">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21"/>
            <p:cNvSpPr/>
            <p:nvPr/>
          </p:nvSpPr>
          <p:spPr>
            <a:xfrm>
              <a:off x="6004100" y="2234138"/>
              <a:ext cx="146325" cy="91650"/>
            </a:xfrm>
            <a:custGeom>
              <a:rect b="b" l="l" r="r" t="t"/>
              <a:pathLst>
                <a:path extrusionOk="0" h="3666" w="5853">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121"/>
          <p:cNvGrpSpPr/>
          <p:nvPr/>
        </p:nvGrpSpPr>
        <p:grpSpPr>
          <a:xfrm>
            <a:off x="4876675" y="2878375"/>
            <a:ext cx="1062925" cy="1288025"/>
            <a:chOff x="5447475" y="3019500"/>
            <a:chExt cx="1062925" cy="1288025"/>
          </a:xfrm>
        </p:grpSpPr>
        <p:sp>
          <p:nvSpPr>
            <p:cNvPr id="2931" name="Google Shape;2931;p121"/>
            <p:cNvSpPr/>
            <p:nvPr/>
          </p:nvSpPr>
          <p:spPr>
            <a:xfrm>
              <a:off x="6089500" y="3309725"/>
              <a:ext cx="213925" cy="220800"/>
            </a:xfrm>
            <a:custGeom>
              <a:rect b="b" l="l" r="r" t="t"/>
              <a:pathLst>
                <a:path extrusionOk="0" h="8832" w="8557">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21"/>
            <p:cNvSpPr/>
            <p:nvPr/>
          </p:nvSpPr>
          <p:spPr>
            <a:xfrm>
              <a:off x="6086250" y="3019500"/>
              <a:ext cx="233900" cy="145950"/>
            </a:xfrm>
            <a:custGeom>
              <a:rect b="b" l="l" r="r" t="t"/>
              <a:pathLst>
                <a:path extrusionOk="0" h="5838" w="9356">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21"/>
            <p:cNvSpPr/>
            <p:nvPr/>
          </p:nvSpPr>
          <p:spPr>
            <a:xfrm>
              <a:off x="6054500" y="3062650"/>
              <a:ext cx="285675" cy="307600"/>
            </a:xfrm>
            <a:custGeom>
              <a:rect b="b" l="l" r="r" t="t"/>
              <a:pathLst>
                <a:path extrusionOk="0" h="12304" w="11427">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21"/>
            <p:cNvSpPr/>
            <p:nvPr/>
          </p:nvSpPr>
          <p:spPr>
            <a:xfrm>
              <a:off x="6182600" y="3507425"/>
              <a:ext cx="327800" cy="584625"/>
            </a:xfrm>
            <a:custGeom>
              <a:rect b="b" l="l" r="r" t="t"/>
              <a:pathLst>
                <a:path extrusionOk="0" h="23385" w="13112">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21"/>
            <p:cNvSpPr/>
            <p:nvPr/>
          </p:nvSpPr>
          <p:spPr>
            <a:xfrm>
              <a:off x="5858225" y="3459625"/>
              <a:ext cx="559725" cy="847900"/>
            </a:xfrm>
            <a:custGeom>
              <a:rect b="b" l="l" r="r" t="t"/>
              <a:pathLst>
                <a:path extrusionOk="0" h="33916" w="22389">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21"/>
            <p:cNvSpPr/>
            <p:nvPr/>
          </p:nvSpPr>
          <p:spPr>
            <a:xfrm>
              <a:off x="6340150" y="4182250"/>
              <a:ext cx="29700" cy="125275"/>
            </a:xfrm>
            <a:custGeom>
              <a:rect b="b" l="l" r="r" t="t"/>
              <a:pathLst>
                <a:path extrusionOk="0" h="5011" w="1188">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21"/>
            <p:cNvSpPr/>
            <p:nvPr/>
          </p:nvSpPr>
          <p:spPr>
            <a:xfrm>
              <a:off x="5878000" y="3740375"/>
              <a:ext cx="491850" cy="567150"/>
            </a:xfrm>
            <a:custGeom>
              <a:rect b="b" l="l" r="r" t="t"/>
              <a:pathLst>
                <a:path extrusionOk="0" h="22686" w="19674">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21"/>
            <p:cNvSpPr/>
            <p:nvPr/>
          </p:nvSpPr>
          <p:spPr>
            <a:xfrm>
              <a:off x="5697825" y="3499700"/>
              <a:ext cx="538575" cy="458025"/>
            </a:xfrm>
            <a:custGeom>
              <a:rect b="b" l="l" r="r" t="t"/>
              <a:pathLst>
                <a:path extrusionOk="0" h="18321" w="21543">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21"/>
            <p:cNvSpPr/>
            <p:nvPr/>
          </p:nvSpPr>
          <p:spPr>
            <a:xfrm>
              <a:off x="5447475" y="3229500"/>
              <a:ext cx="161625" cy="294700"/>
            </a:xfrm>
            <a:custGeom>
              <a:rect b="b" l="l" r="r" t="t"/>
              <a:pathLst>
                <a:path extrusionOk="0" h="11788" w="6465">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21"/>
            <p:cNvSpPr/>
            <p:nvPr/>
          </p:nvSpPr>
          <p:spPr>
            <a:xfrm>
              <a:off x="5503675" y="3446725"/>
              <a:ext cx="349250" cy="511750"/>
            </a:xfrm>
            <a:custGeom>
              <a:rect b="b" l="l" r="r" t="t"/>
              <a:pathLst>
                <a:path extrusionOk="0" h="20470" w="1397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21"/>
            <p:cNvSpPr/>
            <p:nvPr/>
          </p:nvSpPr>
          <p:spPr>
            <a:xfrm>
              <a:off x="6126800" y="3027075"/>
              <a:ext cx="288675" cy="358525"/>
            </a:xfrm>
            <a:custGeom>
              <a:rect b="b" l="l" r="r" t="t"/>
              <a:pathLst>
                <a:path extrusionOk="0" h="14341" w="11547">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21"/>
            <p:cNvSpPr/>
            <p:nvPr/>
          </p:nvSpPr>
          <p:spPr>
            <a:xfrm>
              <a:off x="6219700" y="3225275"/>
              <a:ext cx="86875" cy="86100"/>
            </a:xfrm>
            <a:custGeom>
              <a:rect b="b" l="l" r="r" t="t"/>
              <a:pathLst>
                <a:path extrusionOk="0" h="3444" w="3475">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21"/>
            <p:cNvSpPr/>
            <p:nvPr/>
          </p:nvSpPr>
          <p:spPr>
            <a:xfrm>
              <a:off x="6233475" y="3238600"/>
              <a:ext cx="58575" cy="58850"/>
            </a:xfrm>
            <a:custGeom>
              <a:rect b="b" l="l" r="r" t="t"/>
              <a:pathLst>
                <a:path extrusionOk="0" h="2354" w="2343">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4" name="Google Shape;2944;p121"/>
          <p:cNvGrpSpPr/>
          <p:nvPr/>
        </p:nvGrpSpPr>
        <p:grpSpPr>
          <a:xfrm>
            <a:off x="3005475" y="2863850"/>
            <a:ext cx="1057913" cy="1302550"/>
            <a:chOff x="3643450" y="3004975"/>
            <a:chExt cx="1057913" cy="1302550"/>
          </a:xfrm>
        </p:grpSpPr>
        <p:sp>
          <p:nvSpPr>
            <p:cNvPr id="2945" name="Google Shape;2945;p121"/>
            <p:cNvSpPr/>
            <p:nvPr/>
          </p:nvSpPr>
          <p:spPr>
            <a:xfrm>
              <a:off x="3822425" y="3431150"/>
              <a:ext cx="583500" cy="876375"/>
            </a:xfrm>
            <a:custGeom>
              <a:rect b="b" l="l" r="r" t="t"/>
              <a:pathLst>
                <a:path extrusionOk="0" h="35055" w="2334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21"/>
            <p:cNvSpPr/>
            <p:nvPr/>
          </p:nvSpPr>
          <p:spPr>
            <a:xfrm>
              <a:off x="3964150" y="3324875"/>
              <a:ext cx="224775" cy="183850"/>
            </a:xfrm>
            <a:custGeom>
              <a:rect b="b" l="l" r="r" t="t"/>
              <a:pathLst>
                <a:path extrusionOk="0" h="7354" w="8991">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21"/>
            <p:cNvSpPr/>
            <p:nvPr/>
          </p:nvSpPr>
          <p:spPr>
            <a:xfrm>
              <a:off x="4043500" y="3331925"/>
              <a:ext cx="131300" cy="99525"/>
            </a:xfrm>
            <a:custGeom>
              <a:rect b="b" l="l" r="r" t="t"/>
              <a:pathLst>
                <a:path extrusionOk="0" h="3981" w="5252">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21"/>
            <p:cNvSpPr/>
            <p:nvPr/>
          </p:nvSpPr>
          <p:spPr>
            <a:xfrm>
              <a:off x="4174625" y="3431300"/>
              <a:ext cx="4100" cy="7350"/>
            </a:xfrm>
            <a:custGeom>
              <a:rect b="b" l="l" r="r" t="t"/>
              <a:pathLst>
                <a:path extrusionOk="0" h="294" w="164">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21"/>
            <p:cNvSpPr/>
            <p:nvPr/>
          </p:nvSpPr>
          <p:spPr>
            <a:xfrm>
              <a:off x="4043500" y="3331925"/>
              <a:ext cx="135075" cy="113400"/>
            </a:xfrm>
            <a:custGeom>
              <a:rect b="b" l="l" r="r" t="t"/>
              <a:pathLst>
                <a:path extrusionOk="0" h="4536" w="5403">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21"/>
            <p:cNvSpPr/>
            <p:nvPr/>
          </p:nvSpPr>
          <p:spPr>
            <a:xfrm>
              <a:off x="3875500" y="3275325"/>
              <a:ext cx="104775" cy="79875"/>
            </a:xfrm>
            <a:custGeom>
              <a:rect b="b" l="l" r="r" t="t"/>
              <a:pathLst>
                <a:path extrusionOk="0" h="3195" w="4191">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21"/>
            <p:cNvSpPr/>
            <p:nvPr/>
          </p:nvSpPr>
          <p:spPr>
            <a:xfrm>
              <a:off x="3890650" y="3288175"/>
              <a:ext cx="70925" cy="54150"/>
            </a:xfrm>
            <a:custGeom>
              <a:rect b="b" l="l" r="r" t="t"/>
              <a:pathLst>
                <a:path extrusionOk="0" h="2166" w="2837">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21"/>
            <p:cNvSpPr/>
            <p:nvPr/>
          </p:nvSpPr>
          <p:spPr>
            <a:xfrm>
              <a:off x="3885175" y="3054050"/>
              <a:ext cx="317700" cy="349500"/>
            </a:xfrm>
            <a:custGeom>
              <a:rect b="b" l="l" r="r" t="t"/>
              <a:pathLst>
                <a:path extrusionOk="0" h="13980" w="12708">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21"/>
            <p:cNvSpPr/>
            <p:nvPr/>
          </p:nvSpPr>
          <p:spPr>
            <a:xfrm>
              <a:off x="3851975" y="3004975"/>
              <a:ext cx="335625" cy="323225"/>
            </a:xfrm>
            <a:custGeom>
              <a:rect b="b" l="l" r="r" t="t"/>
              <a:pathLst>
                <a:path extrusionOk="0" h="12929" w="13425">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21"/>
            <p:cNvSpPr/>
            <p:nvPr/>
          </p:nvSpPr>
          <p:spPr>
            <a:xfrm>
              <a:off x="4027300" y="3696950"/>
              <a:ext cx="231825" cy="134125"/>
            </a:xfrm>
            <a:custGeom>
              <a:rect b="b" l="l" r="r" t="t"/>
              <a:pathLst>
                <a:path extrusionOk="0" h="5365" w="9273">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21"/>
            <p:cNvSpPr/>
            <p:nvPr/>
          </p:nvSpPr>
          <p:spPr>
            <a:xfrm>
              <a:off x="3643450" y="3508725"/>
              <a:ext cx="373175" cy="555400"/>
            </a:xfrm>
            <a:custGeom>
              <a:rect b="b" l="l" r="r" t="t"/>
              <a:pathLst>
                <a:path extrusionOk="0" h="22216" w="14927">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21"/>
            <p:cNvSpPr/>
            <p:nvPr/>
          </p:nvSpPr>
          <p:spPr>
            <a:xfrm>
              <a:off x="4202863" y="3458075"/>
              <a:ext cx="498500" cy="562200"/>
            </a:xfrm>
            <a:custGeom>
              <a:rect b="b" l="l" r="r" t="t"/>
              <a:pathLst>
                <a:path extrusionOk="0" h="22488" w="1994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21"/>
            <p:cNvSpPr/>
            <p:nvPr/>
          </p:nvSpPr>
          <p:spPr>
            <a:xfrm>
              <a:off x="3690900" y="3740900"/>
              <a:ext cx="418375" cy="344675"/>
            </a:xfrm>
            <a:custGeom>
              <a:rect b="b" l="l" r="r" t="t"/>
              <a:pathLst>
                <a:path extrusionOk="0" h="13787" w="16735">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21"/>
            <p:cNvSpPr/>
            <p:nvPr/>
          </p:nvSpPr>
          <p:spPr>
            <a:xfrm>
              <a:off x="4236100" y="3871513"/>
              <a:ext cx="415775" cy="254400"/>
            </a:xfrm>
            <a:custGeom>
              <a:rect b="b" l="l" r="r" t="t"/>
              <a:pathLst>
                <a:path extrusionOk="0" h="10176" w="16631">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21"/>
            <p:cNvSpPr/>
            <p:nvPr/>
          </p:nvSpPr>
          <p:spPr>
            <a:xfrm>
              <a:off x="4089450" y="3882600"/>
              <a:ext cx="188850" cy="232225"/>
            </a:xfrm>
            <a:custGeom>
              <a:rect b="b" l="l" r="r" t="t"/>
              <a:pathLst>
                <a:path extrusionOk="0" h="9289" w="7554">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21"/>
            <p:cNvSpPr/>
            <p:nvPr/>
          </p:nvSpPr>
          <p:spPr>
            <a:xfrm>
              <a:off x="4120000" y="3987000"/>
              <a:ext cx="188000" cy="138925"/>
            </a:xfrm>
            <a:custGeom>
              <a:rect b="b" l="l" r="r" t="t"/>
              <a:pathLst>
                <a:path extrusionOk="0" h="5557" w="752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1" name="Google Shape;2961;p121"/>
          <p:cNvSpPr/>
          <p:nvPr/>
        </p:nvSpPr>
        <p:spPr>
          <a:xfrm>
            <a:off x="3008750" y="2265800"/>
            <a:ext cx="228400" cy="212075"/>
          </a:xfrm>
          <a:custGeom>
            <a:rect b="b" l="l" r="r" t="t"/>
            <a:pathLst>
              <a:path extrusionOk="0" h="8483" w="9136">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21"/>
          <p:cNvSpPr/>
          <p:nvPr/>
        </p:nvSpPr>
        <p:spPr>
          <a:xfrm>
            <a:off x="3441100" y="1941225"/>
            <a:ext cx="289075" cy="128450"/>
          </a:xfrm>
          <a:custGeom>
            <a:rect b="b" l="l" r="r" t="t"/>
            <a:pathLst>
              <a:path extrusionOk="0" h="5138" w="11563">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3" name="Google Shape;2963;p121"/>
          <p:cNvGrpSpPr/>
          <p:nvPr/>
        </p:nvGrpSpPr>
        <p:grpSpPr>
          <a:xfrm>
            <a:off x="4305763" y="3843175"/>
            <a:ext cx="328550" cy="323225"/>
            <a:chOff x="2485125" y="3145675"/>
            <a:chExt cx="328550" cy="323225"/>
          </a:xfrm>
        </p:grpSpPr>
        <p:sp>
          <p:nvSpPr>
            <p:cNvPr id="2964" name="Google Shape;2964;p121"/>
            <p:cNvSpPr/>
            <p:nvPr/>
          </p:nvSpPr>
          <p:spPr>
            <a:xfrm>
              <a:off x="2485125" y="3157825"/>
              <a:ext cx="311025" cy="311075"/>
            </a:xfrm>
            <a:custGeom>
              <a:rect b="b" l="l" r="r" t="t"/>
              <a:pathLst>
                <a:path extrusionOk="0" h="12443" w="12441">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21"/>
            <p:cNvSpPr/>
            <p:nvPr/>
          </p:nvSpPr>
          <p:spPr>
            <a:xfrm>
              <a:off x="2502625" y="3145675"/>
              <a:ext cx="311050" cy="311050"/>
            </a:xfrm>
            <a:custGeom>
              <a:rect b="b" l="l" r="r" t="t"/>
              <a:pathLst>
                <a:path extrusionOk="0" h="12442" w="12442">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21"/>
            <p:cNvSpPr/>
            <p:nvPr/>
          </p:nvSpPr>
          <p:spPr>
            <a:xfrm>
              <a:off x="2537525" y="3263975"/>
              <a:ext cx="54300" cy="68675"/>
            </a:xfrm>
            <a:custGeom>
              <a:rect b="b" l="l" r="r" t="t"/>
              <a:pathLst>
                <a:path extrusionOk="0" h="2747" w="2172">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21"/>
            <p:cNvSpPr/>
            <p:nvPr/>
          </p:nvSpPr>
          <p:spPr>
            <a:xfrm>
              <a:off x="2602775" y="3204900"/>
              <a:ext cx="85800" cy="186825"/>
            </a:xfrm>
            <a:custGeom>
              <a:rect b="b" l="l" r="r" t="t"/>
              <a:pathLst>
                <a:path extrusionOk="0" h="7473" w="3432">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21"/>
            <p:cNvSpPr/>
            <p:nvPr/>
          </p:nvSpPr>
          <p:spPr>
            <a:xfrm>
              <a:off x="2728675" y="3234575"/>
              <a:ext cx="39900" cy="129825"/>
            </a:xfrm>
            <a:custGeom>
              <a:rect b="b" l="l" r="r" t="t"/>
              <a:pathLst>
                <a:path extrusionOk="0" h="5193" w="1596">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21"/>
            <p:cNvSpPr/>
            <p:nvPr/>
          </p:nvSpPr>
          <p:spPr>
            <a:xfrm>
              <a:off x="2702650" y="3261900"/>
              <a:ext cx="28275" cy="75325"/>
            </a:xfrm>
            <a:custGeom>
              <a:rect b="b" l="l" r="r" t="t"/>
              <a:pathLst>
                <a:path extrusionOk="0" h="3013" w="1131">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121"/>
          <p:cNvGrpSpPr/>
          <p:nvPr/>
        </p:nvGrpSpPr>
        <p:grpSpPr>
          <a:xfrm>
            <a:off x="2493888" y="3023900"/>
            <a:ext cx="511600" cy="476550"/>
            <a:chOff x="2393600" y="2166975"/>
            <a:chExt cx="511600" cy="476550"/>
          </a:xfrm>
        </p:grpSpPr>
        <p:sp>
          <p:nvSpPr>
            <p:cNvPr id="2971" name="Google Shape;2971;p121"/>
            <p:cNvSpPr/>
            <p:nvPr/>
          </p:nvSpPr>
          <p:spPr>
            <a:xfrm>
              <a:off x="2393600" y="2166975"/>
              <a:ext cx="511600" cy="476550"/>
            </a:xfrm>
            <a:custGeom>
              <a:rect b="b" l="l" r="r" t="t"/>
              <a:pathLst>
                <a:path extrusionOk="0" h="19062" w="20464">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21"/>
            <p:cNvSpPr/>
            <p:nvPr/>
          </p:nvSpPr>
          <p:spPr>
            <a:xfrm>
              <a:off x="2490450" y="2282025"/>
              <a:ext cx="317725" cy="246450"/>
            </a:xfrm>
            <a:custGeom>
              <a:rect b="b" l="l" r="r" t="t"/>
              <a:pathLst>
                <a:path extrusionOk="0" h="9858" w="12709">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21"/>
            <p:cNvSpPr/>
            <p:nvPr/>
          </p:nvSpPr>
          <p:spPr>
            <a:xfrm>
              <a:off x="2612825" y="2352375"/>
              <a:ext cx="88825" cy="113850"/>
            </a:xfrm>
            <a:custGeom>
              <a:rect b="b" l="l" r="r" t="t"/>
              <a:pathLst>
                <a:path extrusionOk="0" h="4554" w="3553">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4" name="Google Shape;2974;p121"/>
          <p:cNvGrpSpPr/>
          <p:nvPr/>
        </p:nvGrpSpPr>
        <p:grpSpPr>
          <a:xfrm>
            <a:off x="5187915" y="1741585"/>
            <a:ext cx="674276" cy="476544"/>
            <a:chOff x="1246350" y="2237325"/>
            <a:chExt cx="384400" cy="271675"/>
          </a:xfrm>
        </p:grpSpPr>
        <p:sp>
          <p:nvSpPr>
            <p:cNvPr id="2975" name="Google Shape;2975;p121"/>
            <p:cNvSpPr/>
            <p:nvPr/>
          </p:nvSpPr>
          <p:spPr>
            <a:xfrm>
              <a:off x="1246350" y="2243325"/>
              <a:ext cx="376300" cy="190900"/>
            </a:xfrm>
            <a:custGeom>
              <a:rect b="b" l="l" r="r" t="t"/>
              <a:pathLst>
                <a:path extrusionOk="0" h="7636" w="15052">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21"/>
            <p:cNvSpPr/>
            <p:nvPr/>
          </p:nvSpPr>
          <p:spPr>
            <a:xfrm>
              <a:off x="1384824" y="2428201"/>
              <a:ext cx="99400" cy="80799"/>
            </a:xfrm>
            <a:custGeom>
              <a:rect b="b" l="l" r="r" t="t"/>
              <a:pathLst>
                <a:path extrusionOk="0" h="2992" w="3976">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21"/>
            <p:cNvSpPr/>
            <p:nvPr/>
          </p:nvSpPr>
          <p:spPr>
            <a:xfrm>
              <a:off x="1254475" y="2237325"/>
              <a:ext cx="376275" cy="190875"/>
            </a:xfrm>
            <a:custGeom>
              <a:rect b="b" l="l" r="r" t="t"/>
              <a:pathLst>
                <a:path extrusionOk="0" h="7635" w="15051">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21"/>
            <p:cNvSpPr/>
            <p:nvPr/>
          </p:nvSpPr>
          <p:spPr>
            <a:xfrm>
              <a:off x="1392925" y="2358750"/>
              <a:ext cx="99375" cy="144100"/>
            </a:xfrm>
            <a:custGeom>
              <a:rect b="b" l="l" r="r" t="t"/>
              <a:pathLst>
                <a:path extrusionOk="0" h="5764" w="3975">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9" name="Google Shape;2979;p121"/>
          <p:cNvGrpSpPr/>
          <p:nvPr/>
        </p:nvGrpSpPr>
        <p:grpSpPr>
          <a:xfrm>
            <a:off x="2091819" y="2689883"/>
            <a:ext cx="227460" cy="229395"/>
            <a:chOff x="2177851" y="2645625"/>
            <a:chExt cx="320456" cy="323228"/>
          </a:xfrm>
        </p:grpSpPr>
        <p:sp>
          <p:nvSpPr>
            <p:cNvPr id="2980" name="Google Shape;2980;p121"/>
            <p:cNvSpPr/>
            <p:nvPr/>
          </p:nvSpPr>
          <p:spPr>
            <a:xfrm>
              <a:off x="2177851" y="2645625"/>
              <a:ext cx="320456" cy="323228"/>
            </a:xfrm>
            <a:custGeom>
              <a:rect b="b" l="l" r="r" t="t"/>
              <a:pathLst>
                <a:path extrusionOk="0" h="25653" w="25433">
                  <a:moveTo>
                    <a:pt x="4535" y="1"/>
                  </a:moveTo>
                  <a:cubicBezTo>
                    <a:pt x="2033" y="1"/>
                    <a:pt x="1" y="2033"/>
                    <a:pt x="1" y="4535"/>
                  </a:cubicBezTo>
                  <a:lnTo>
                    <a:pt x="1" y="21118"/>
                  </a:lnTo>
                  <a:cubicBezTo>
                    <a:pt x="1" y="23621"/>
                    <a:pt x="2033" y="25653"/>
                    <a:pt x="4535" y="25653"/>
                  </a:cubicBezTo>
                  <a:lnTo>
                    <a:pt x="20898" y="25653"/>
                  </a:lnTo>
                  <a:cubicBezTo>
                    <a:pt x="23406" y="25653"/>
                    <a:pt x="25432" y="23621"/>
                    <a:pt x="25432" y="21118"/>
                  </a:cubicBezTo>
                  <a:lnTo>
                    <a:pt x="25432" y="4535"/>
                  </a:lnTo>
                  <a:cubicBezTo>
                    <a:pt x="25432" y="2033"/>
                    <a:pt x="23406" y="1"/>
                    <a:pt x="20898"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21"/>
            <p:cNvSpPr/>
            <p:nvPr/>
          </p:nvSpPr>
          <p:spPr>
            <a:xfrm>
              <a:off x="2253349" y="2744471"/>
              <a:ext cx="170327" cy="125483"/>
            </a:xfrm>
            <a:custGeom>
              <a:rect b="b" l="l" r="r" t="t"/>
              <a:pathLst>
                <a:path extrusionOk="0" h="9959" w="13518">
                  <a:moveTo>
                    <a:pt x="987" y="0"/>
                  </a:moveTo>
                  <a:cubicBezTo>
                    <a:pt x="443" y="0"/>
                    <a:pt x="1" y="442"/>
                    <a:pt x="1" y="987"/>
                  </a:cubicBezTo>
                  <a:cubicBezTo>
                    <a:pt x="1" y="1533"/>
                    <a:pt x="443" y="1975"/>
                    <a:pt x="987" y="1975"/>
                  </a:cubicBezTo>
                  <a:lnTo>
                    <a:pt x="9471" y="1975"/>
                  </a:lnTo>
                  <a:cubicBezTo>
                    <a:pt x="10562" y="1975"/>
                    <a:pt x="11521" y="2868"/>
                    <a:pt x="11474" y="3966"/>
                  </a:cubicBezTo>
                  <a:cubicBezTo>
                    <a:pt x="11457" y="4454"/>
                    <a:pt x="11248" y="4901"/>
                    <a:pt x="10922" y="5220"/>
                  </a:cubicBezTo>
                  <a:cubicBezTo>
                    <a:pt x="10580" y="5569"/>
                    <a:pt x="10104" y="5778"/>
                    <a:pt x="9576" y="5778"/>
                  </a:cubicBezTo>
                  <a:lnTo>
                    <a:pt x="5703" y="5778"/>
                  </a:lnTo>
                  <a:lnTo>
                    <a:pt x="5703" y="3676"/>
                  </a:lnTo>
                  <a:lnTo>
                    <a:pt x="3223" y="5778"/>
                  </a:lnTo>
                  <a:lnTo>
                    <a:pt x="1998" y="6817"/>
                  </a:lnTo>
                  <a:lnTo>
                    <a:pt x="3101" y="7745"/>
                  </a:lnTo>
                  <a:lnTo>
                    <a:pt x="5703" y="9958"/>
                  </a:lnTo>
                  <a:lnTo>
                    <a:pt x="5703" y="7745"/>
                  </a:lnTo>
                  <a:lnTo>
                    <a:pt x="9436" y="7745"/>
                  </a:lnTo>
                  <a:cubicBezTo>
                    <a:pt x="11497" y="7745"/>
                    <a:pt x="13309" y="6196"/>
                    <a:pt x="13443" y="4140"/>
                  </a:cubicBezTo>
                  <a:cubicBezTo>
                    <a:pt x="13518" y="2961"/>
                    <a:pt x="13071" y="1892"/>
                    <a:pt x="12315" y="1139"/>
                  </a:cubicBezTo>
                  <a:cubicBezTo>
                    <a:pt x="11613" y="436"/>
                    <a:pt x="10643" y="0"/>
                    <a:pt x="9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121"/>
          <p:cNvGrpSpPr/>
          <p:nvPr/>
        </p:nvGrpSpPr>
        <p:grpSpPr>
          <a:xfrm>
            <a:off x="2091806" y="2355864"/>
            <a:ext cx="227460" cy="229395"/>
            <a:chOff x="1777300" y="2645625"/>
            <a:chExt cx="320456" cy="323228"/>
          </a:xfrm>
        </p:grpSpPr>
        <p:sp>
          <p:nvSpPr>
            <p:cNvPr id="2983" name="Google Shape;2983;p121"/>
            <p:cNvSpPr/>
            <p:nvPr/>
          </p:nvSpPr>
          <p:spPr>
            <a:xfrm>
              <a:off x="1777300" y="2645625"/>
              <a:ext cx="320456" cy="323228"/>
            </a:xfrm>
            <a:custGeom>
              <a:rect b="b" l="l" r="r" t="t"/>
              <a:pathLst>
                <a:path extrusionOk="0" h="25653" w="25433">
                  <a:moveTo>
                    <a:pt x="4537" y="1"/>
                  </a:moveTo>
                  <a:cubicBezTo>
                    <a:pt x="2034" y="1"/>
                    <a:pt x="1" y="2033"/>
                    <a:pt x="1" y="4535"/>
                  </a:cubicBezTo>
                  <a:lnTo>
                    <a:pt x="1" y="21118"/>
                  </a:lnTo>
                  <a:cubicBezTo>
                    <a:pt x="1" y="23621"/>
                    <a:pt x="2034" y="25653"/>
                    <a:pt x="4537" y="25653"/>
                  </a:cubicBezTo>
                  <a:lnTo>
                    <a:pt x="20898" y="25653"/>
                  </a:lnTo>
                  <a:cubicBezTo>
                    <a:pt x="23400" y="25653"/>
                    <a:pt x="25432" y="23621"/>
                    <a:pt x="25432" y="21118"/>
                  </a:cubicBezTo>
                  <a:lnTo>
                    <a:pt x="25432" y="4535"/>
                  </a:lnTo>
                  <a:cubicBezTo>
                    <a:pt x="25432" y="2033"/>
                    <a:pt x="23400" y="1"/>
                    <a:pt x="2089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21"/>
            <p:cNvSpPr/>
            <p:nvPr/>
          </p:nvSpPr>
          <p:spPr>
            <a:xfrm>
              <a:off x="1838472" y="2784110"/>
              <a:ext cx="46179" cy="46267"/>
            </a:xfrm>
            <a:custGeom>
              <a:rect b="b" l="l" r="r" t="t"/>
              <a:pathLst>
                <a:path extrusionOk="0" h="3672" w="3665">
                  <a:moveTo>
                    <a:pt x="1835" y="1"/>
                  </a:moveTo>
                  <a:cubicBezTo>
                    <a:pt x="819" y="1"/>
                    <a:pt x="1" y="820"/>
                    <a:pt x="1" y="1836"/>
                  </a:cubicBezTo>
                  <a:cubicBezTo>
                    <a:pt x="1" y="2846"/>
                    <a:pt x="819" y="3671"/>
                    <a:pt x="1835" y="3671"/>
                  </a:cubicBezTo>
                  <a:cubicBezTo>
                    <a:pt x="2845" y="3671"/>
                    <a:pt x="3664" y="2846"/>
                    <a:pt x="3664" y="1836"/>
                  </a:cubicBezTo>
                  <a:cubicBezTo>
                    <a:pt x="3664" y="820"/>
                    <a:pt x="2845" y="1"/>
                    <a:pt x="1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21"/>
            <p:cNvSpPr/>
            <p:nvPr/>
          </p:nvSpPr>
          <p:spPr>
            <a:xfrm>
              <a:off x="1914110" y="2784110"/>
              <a:ext cx="46255" cy="46267"/>
            </a:xfrm>
            <a:custGeom>
              <a:rect b="b" l="l" r="r" t="t"/>
              <a:pathLst>
                <a:path extrusionOk="0" h="3672" w="3671">
                  <a:moveTo>
                    <a:pt x="1836" y="1"/>
                  </a:moveTo>
                  <a:cubicBezTo>
                    <a:pt x="820" y="1"/>
                    <a:pt x="1" y="820"/>
                    <a:pt x="1" y="1836"/>
                  </a:cubicBezTo>
                  <a:cubicBezTo>
                    <a:pt x="1" y="2846"/>
                    <a:pt x="820" y="3671"/>
                    <a:pt x="1836" y="3671"/>
                  </a:cubicBezTo>
                  <a:cubicBezTo>
                    <a:pt x="2846" y="3671"/>
                    <a:pt x="3670" y="2846"/>
                    <a:pt x="3670" y="1836"/>
                  </a:cubicBezTo>
                  <a:cubicBezTo>
                    <a:pt x="3670" y="820"/>
                    <a:pt x="2846" y="1"/>
                    <a:pt x="1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21"/>
            <p:cNvSpPr/>
            <p:nvPr/>
          </p:nvSpPr>
          <p:spPr>
            <a:xfrm>
              <a:off x="1990352" y="2784110"/>
              <a:ext cx="46242" cy="46267"/>
            </a:xfrm>
            <a:custGeom>
              <a:rect b="b" l="l" r="r" t="t"/>
              <a:pathLst>
                <a:path extrusionOk="0" h="3672" w="3670">
                  <a:moveTo>
                    <a:pt x="1834" y="1"/>
                  </a:moveTo>
                  <a:cubicBezTo>
                    <a:pt x="824" y="1"/>
                    <a:pt x="1" y="820"/>
                    <a:pt x="1" y="1836"/>
                  </a:cubicBezTo>
                  <a:cubicBezTo>
                    <a:pt x="1" y="2846"/>
                    <a:pt x="824" y="3671"/>
                    <a:pt x="1834" y="3671"/>
                  </a:cubicBezTo>
                  <a:cubicBezTo>
                    <a:pt x="2845" y="3671"/>
                    <a:pt x="3670" y="2846"/>
                    <a:pt x="3670" y="1836"/>
                  </a:cubicBezTo>
                  <a:cubicBezTo>
                    <a:pt x="3670" y="820"/>
                    <a:pt x="2845" y="1"/>
                    <a:pt x="1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121"/>
          <p:cNvGrpSpPr/>
          <p:nvPr/>
        </p:nvGrpSpPr>
        <p:grpSpPr>
          <a:xfrm>
            <a:off x="6132783" y="3500456"/>
            <a:ext cx="1474998" cy="212082"/>
            <a:chOff x="813463" y="4000000"/>
            <a:chExt cx="2248130" cy="323246"/>
          </a:xfrm>
        </p:grpSpPr>
        <p:sp>
          <p:nvSpPr>
            <p:cNvPr id="2988" name="Google Shape;2988;p121"/>
            <p:cNvSpPr/>
            <p:nvPr/>
          </p:nvSpPr>
          <p:spPr>
            <a:xfrm>
              <a:off x="813462" y="4000000"/>
              <a:ext cx="2248130" cy="32324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21"/>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21"/>
            <p:cNvSpPr/>
            <p:nvPr/>
          </p:nvSpPr>
          <p:spPr>
            <a:xfrm>
              <a:off x="1206500" y="4056525"/>
              <a:ext cx="1047032"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21"/>
            <p:cNvSpPr/>
            <p:nvPr/>
          </p:nvSpPr>
          <p:spPr>
            <a:xfrm>
              <a:off x="2088839"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21"/>
            <p:cNvSpPr/>
            <p:nvPr/>
          </p:nvSpPr>
          <p:spPr>
            <a:xfrm>
              <a:off x="936934" y="4151802"/>
              <a:ext cx="112407" cy="19622"/>
            </a:xfrm>
            <a:custGeom>
              <a:rect b="b" l="l" r="r" t="t"/>
              <a:pathLst>
                <a:path extrusionOk="0" h="1338" w="7665">
                  <a:moveTo>
                    <a:pt x="668" y="1"/>
                  </a:moveTo>
                  <a:cubicBezTo>
                    <a:pt x="296" y="1"/>
                    <a:pt x="0" y="303"/>
                    <a:pt x="0" y="668"/>
                  </a:cubicBezTo>
                  <a:cubicBezTo>
                    <a:pt x="0" y="1035"/>
                    <a:pt x="296" y="1337"/>
                    <a:pt x="668" y="1337"/>
                  </a:cubicBezTo>
                  <a:lnTo>
                    <a:pt x="6997" y="1337"/>
                  </a:lnTo>
                  <a:cubicBezTo>
                    <a:pt x="7362" y="1337"/>
                    <a:pt x="7664" y="1035"/>
                    <a:pt x="7664" y="668"/>
                  </a:cubicBezTo>
                  <a:cubicBezTo>
                    <a:pt x="7664" y="303"/>
                    <a:pt x="7362" y="1"/>
                    <a:pt x="6997"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21"/>
            <p:cNvSpPr/>
            <p:nvPr/>
          </p:nvSpPr>
          <p:spPr>
            <a:xfrm>
              <a:off x="2812979" y="4105405"/>
              <a:ext cx="112407" cy="112407"/>
            </a:xfrm>
            <a:custGeom>
              <a:rect b="b" l="l" r="r" t="t"/>
              <a:pathLst>
                <a:path extrusionOk="0" h="7665" w="7665">
                  <a:moveTo>
                    <a:pt x="3832" y="0"/>
                  </a:moveTo>
                  <a:cubicBezTo>
                    <a:pt x="3467" y="0"/>
                    <a:pt x="3165" y="297"/>
                    <a:pt x="3165" y="669"/>
                  </a:cubicBezTo>
                  <a:lnTo>
                    <a:pt x="3165" y="3165"/>
                  </a:lnTo>
                  <a:lnTo>
                    <a:pt x="668" y="3165"/>
                  </a:lnTo>
                  <a:cubicBezTo>
                    <a:pt x="303" y="3165"/>
                    <a:pt x="0" y="3467"/>
                    <a:pt x="0" y="3832"/>
                  </a:cubicBezTo>
                  <a:cubicBezTo>
                    <a:pt x="0" y="4199"/>
                    <a:pt x="303" y="4501"/>
                    <a:pt x="668" y="4501"/>
                  </a:cubicBezTo>
                  <a:lnTo>
                    <a:pt x="3165" y="4501"/>
                  </a:lnTo>
                  <a:lnTo>
                    <a:pt x="3165" y="6997"/>
                  </a:lnTo>
                  <a:cubicBezTo>
                    <a:pt x="3165" y="7364"/>
                    <a:pt x="3467" y="7665"/>
                    <a:pt x="3832" y="7665"/>
                  </a:cubicBezTo>
                  <a:cubicBezTo>
                    <a:pt x="4204" y="7665"/>
                    <a:pt x="4500" y="7364"/>
                    <a:pt x="4500" y="6997"/>
                  </a:cubicBezTo>
                  <a:lnTo>
                    <a:pt x="4500" y="4501"/>
                  </a:lnTo>
                  <a:lnTo>
                    <a:pt x="6997" y="4501"/>
                  </a:lnTo>
                  <a:cubicBezTo>
                    <a:pt x="7369" y="4501"/>
                    <a:pt x="7664" y="4199"/>
                    <a:pt x="7664" y="3832"/>
                  </a:cubicBezTo>
                  <a:cubicBezTo>
                    <a:pt x="7664" y="3467"/>
                    <a:pt x="7369" y="3165"/>
                    <a:pt x="6997" y="3165"/>
                  </a:cubicBezTo>
                  <a:lnTo>
                    <a:pt x="4500" y="3165"/>
                  </a:lnTo>
                  <a:lnTo>
                    <a:pt x="4500" y="669"/>
                  </a:lnTo>
                  <a:cubicBezTo>
                    <a:pt x="4500" y="297"/>
                    <a:pt x="4204" y="0"/>
                    <a:pt x="3832"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21"/>
            <p:cNvSpPr/>
            <p:nvPr/>
          </p:nvSpPr>
          <p:spPr>
            <a:xfrm>
              <a:off x="2125500"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121"/>
          <p:cNvGrpSpPr/>
          <p:nvPr/>
        </p:nvGrpSpPr>
        <p:grpSpPr>
          <a:xfrm>
            <a:off x="1536202" y="3023903"/>
            <a:ext cx="783076" cy="1142501"/>
            <a:chOff x="1215775" y="3233725"/>
            <a:chExt cx="820834" cy="1197590"/>
          </a:xfrm>
        </p:grpSpPr>
        <p:sp>
          <p:nvSpPr>
            <p:cNvPr id="2996" name="Google Shape;2996;p121"/>
            <p:cNvSpPr/>
            <p:nvPr/>
          </p:nvSpPr>
          <p:spPr>
            <a:xfrm>
              <a:off x="1215775" y="3233725"/>
              <a:ext cx="820834" cy="1197590"/>
            </a:xfrm>
            <a:custGeom>
              <a:rect b="b" l="l" r="r" t="t"/>
              <a:pathLst>
                <a:path extrusionOk="0" h="86578" w="59341">
                  <a:moveTo>
                    <a:pt x="13610" y="0"/>
                  </a:moveTo>
                  <a:cubicBezTo>
                    <a:pt x="6090" y="0"/>
                    <a:pt x="1" y="6090"/>
                    <a:pt x="1" y="13604"/>
                  </a:cubicBezTo>
                  <a:lnTo>
                    <a:pt x="1" y="72973"/>
                  </a:lnTo>
                  <a:cubicBezTo>
                    <a:pt x="1" y="80487"/>
                    <a:pt x="6090" y="86578"/>
                    <a:pt x="13610" y="86578"/>
                  </a:cubicBezTo>
                  <a:lnTo>
                    <a:pt x="45735" y="86578"/>
                  </a:lnTo>
                  <a:cubicBezTo>
                    <a:pt x="53249" y="86578"/>
                    <a:pt x="59340" y="80487"/>
                    <a:pt x="59340" y="72973"/>
                  </a:cubicBezTo>
                  <a:lnTo>
                    <a:pt x="59340" y="13604"/>
                  </a:lnTo>
                  <a:cubicBezTo>
                    <a:pt x="59340" y="6090"/>
                    <a:pt x="53249" y="0"/>
                    <a:pt x="45735"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7" name="Google Shape;2997;p121"/>
            <p:cNvGrpSpPr/>
            <p:nvPr/>
          </p:nvGrpSpPr>
          <p:grpSpPr>
            <a:xfrm rot="-5400000">
              <a:off x="930280" y="3763554"/>
              <a:ext cx="959277" cy="137929"/>
              <a:chOff x="1206500" y="4056524"/>
              <a:chExt cx="1462090" cy="210226"/>
            </a:xfrm>
          </p:grpSpPr>
          <p:sp>
            <p:nvSpPr>
              <p:cNvPr id="2998" name="Google Shape;2998;p121"/>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21"/>
              <p:cNvSpPr/>
              <p:nvPr/>
            </p:nvSpPr>
            <p:spPr>
              <a:xfrm>
                <a:off x="1206500" y="4056525"/>
                <a:ext cx="1047032"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21"/>
              <p:cNvSpPr/>
              <p:nvPr/>
            </p:nvSpPr>
            <p:spPr>
              <a:xfrm>
                <a:off x="2088839"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21"/>
              <p:cNvSpPr/>
              <p:nvPr/>
            </p:nvSpPr>
            <p:spPr>
              <a:xfrm>
                <a:off x="2125500"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2" name="Google Shape;3002;p121"/>
            <p:cNvGrpSpPr/>
            <p:nvPr/>
          </p:nvGrpSpPr>
          <p:grpSpPr>
            <a:xfrm rot="-5400000">
              <a:off x="1146553" y="3763552"/>
              <a:ext cx="959277" cy="137933"/>
              <a:chOff x="1206501" y="4056518"/>
              <a:chExt cx="1462089" cy="210232"/>
            </a:xfrm>
          </p:grpSpPr>
          <p:sp>
            <p:nvSpPr>
              <p:cNvPr id="3003" name="Google Shape;3003;p121"/>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21"/>
              <p:cNvSpPr/>
              <p:nvPr/>
            </p:nvSpPr>
            <p:spPr>
              <a:xfrm>
                <a:off x="1206508" y="4056518"/>
                <a:ext cx="743883"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21"/>
              <p:cNvSpPr/>
              <p:nvPr/>
            </p:nvSpPr>
            <p:spPr>
              <a:xfrm>
                <a:off x="1833581"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21"/>
              <p:cNvSpPr/>
              <p:nvPr/>
            </p:nvSpPr>
            <p:spPr>
              <a:xfrm>
                <a:off x="1870242"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121"/>
            <p:cNvGrpSpPr/>
            <p:nvPr/>
          </p:nvGrpSpPr>
          <p:grpSpPr>
            <a:xfrm rot="-5400000">
              <a:off x="1362828" y="3763552"/>
              <a:ext cx="959277" cy="137933"/>
              <a:chOff x="1206501" y="4056518"/>
              <a:chExt cx="1462089" cy="210232"/>
            </a:xfrm>
          </p:grpSpPr>
          <p:sp>
            <p:nvSpPr>
              <p:cNvPr id="3008" name="Google Shape;3008;p121"/>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21"/>
              <p:cNvSpPr/>
              <p:nvPr/>
            </p:nvSpPr>
            <p:spPr>
              <a:xfrm>
                <a:off x="1206514" y="4056518"/>
                <a:ext cx="1265866"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21"/>
              <p:cNvSpPr/>
              <p:nvPr/>
            </p:nvSpPr>
            <p:spPr>
              <a:xfrm>
                <a:off x="2293114"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21"/>
              <p:cNvSpPr/>
              <p:nvPr/>
            </p:nvSpPr>
            <p:spPr>
              <a:xfrm>
                <a:off x="2329776"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2" name="Google Shape;3012;p121"/>
          <p:cNvGrpSpPr/>
          <p:nvPr/>
        </p:nvGrpSpPr>
        <p:grpSpPr>
          <a:xfrm>
            <a:off x="6996862" y="2326775"/>
            <a:ext cx="341188" cy="341100"/>
            <a:chOff x="6258425" y="3842875"/>
            <a:chExt cx="341188" cy="341100"/>
          </a:xfrm>
        </p:grpSpPr>
        <p:sp>
          <p:nvSpPr>
            <p:cNvPr id="3013" name="Google Shape;3013;p121"/>
            <p:cNvSpPr/>
            <p:nvPr/>
          </p:nvSpPr>
          <p:spPr>
            <a:xfrm>
              <a:off x="6258552" y="3842896"/>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21"/>
            <p:cNvSpPr/>
            <p:nvPr/>
          </p:nvSpPr>
          <p:spPr>
            <a:xfrm rot="5400000">
              <a:off x="6258425" y="3842875"/>
              <a:ext cx="341100" cy="341100"/>
            </a:xfrm>
            <a:prstGeom prst="blockArc">
              <a:avLst>
                <a:gd fmla="val 10800000" name="adj1"/>
                <a:gd fmla="val 1089005" name="adj2"/>
                <a:gd fmla="val 12237" name="adj3"/>
              </a:avLst>
            </a:pr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121"/>
          <p:cNvGrpSpPr/>
          <p:nvPr/>
        </p:nvGrpSpPr>
        <p:grpSpPr>
          <a:xfrm>
            <a:off x="6996890" y="1876996"/>
            <a:ext cx="341117" cy="341118"/>
            <a:chOff x="7302302" y="2787683"/>
            <a:chExt cx="341117" cy="341118"/>
          </a:xfrm>
        </p:grpSpPr>
        <p:sp>
          <p:nvSpPr>
            <p:cNvPr id="3016" name="Google Shape;3016;p121"/>
            <p:cNvSpPr/>
            <p:nvPr/>
          </p:nvSpPr>
          <p:spPr>
            <a:xfrm>
              <a:off x="7302302" y="2787683"/>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21"/>
            <p:cNvSpPr/>
            <p:nvPr/>
          </p:nvSpPr>
          <p:spPr>
            <a:xfrm rot="5400000">
              <a:off x="7302319" y="2787701"/>
              <a:ext cx="341100" cy="341100"/>
            </a:xfrm>
            <a:prstGeom prst="blockArc">
              <a:avLst>
                <a:gd fmla="val 10800000" name="adj1"/>
                <a:gd fmla="val 18580932" name="adj2"/>
                <a:gd fmla="val 12799"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121"/>
          <p:cNvGrpSpPr/>
          <p:nvPr/>
        </p:nvGrpSpPr>
        <p:grpSpPr>
          <a:xfrm>
            <a:off x="6540340" y="1877001"/>
            <a:ext cx="341117" cy="341100"/>
            <a:chOff x="7302302" y="2359351"/>
            <a:chExt cx="341117" cy="341100"/>
          </a:xfrm>
        </p:grpSpPr>
        <p:sp>
          <p:nvSpPr>
            <p:cNvPr id="3019" name="Google Shape;3019;p121"/>
            <p:cNvSpPr/>
            <p:nvPr/>
          </p:nvSpPr>
          <p:spPr>
            <a:xfrm>
              <a:off x="7302302" y="2359364"/>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21"/>
            <p:cNvSpPr/>
            <p:nvPr/>
          </p:nvSpPr>
          <p:spPr>
            <a:xfrm rot="5400000">
              <a:off x="7302319" y="2359351"/>
              <a:ext cx="341100" cy="341100"/>
            </a:xfrm>
            <a:prstGeom prst="blockArc">
              <a:avLst>
                <a:gd fmla="val 10800000" name="adj1"/>
                <a:gd fmla="val 5632080" name="adj2"/>
                <a:gd fmla="val 11751" name="adj3"/>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121"/>
          <p:cNvGrpSpPr/>
          <p:nvPr/>
        </p:nvGrpSpPr>
        <p:grpSpPr>
          <a:xfrm>
            <a:off x="1705502" y="1951051"/>
            <a:ext cx="341117" cy="341100"/>
            <a:chOff x="2617590" y="3833926"/>
            <a:chExt cx="341117" cy="341100"/>
          </a:xfrm>
        </p:grpSpPr>
        <p:sp>
          <p:nvSpPr>
            <p:cNvPr id="3022" name="Google Shape;3022;p121"/>
            <p:cNvSpPr/>
            <p:nvPr/>
          </p:nvSpPr>
          <p:spPr>
            <a:xfrm>
              <a:off x="2617590" y="3833939"/>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21"/>
            <p:cNvSpPr/>
            <p:nvPr/>
          </p:nvSpPr>
          <p:spPr>
            <a:xfrm rot="5400000">
              <a:off x="2617607" y="3833926"/>
              <a:ext cx="341100" cy="341100"/>
            </a:xfrm>
            <a:prstGeom prst="blockArc">
              <a:avLst>
                <a:gd fmla="val 10800000" name="adj1"/>
                <a:gd fmla="val 5632080" name="adj2"/>
                <a:gd fmla="val 11751" name="adj3"/>
              </a:avLst>
            </a:pr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4" name="Google Shape;3024;p12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21">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2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7" name="Google Shape;3027;p121"/>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3028" name="Google Shape;3028;p121"/>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2" name="Shape 3032"/>
        <p:cNvGrpSpPr/>
        <p:nvPr/>
      </p:nvGrpSpPr>
      <p:grpSpPr>
        <a:xfrm>
          <a:off x="0" y="0"/>
          <a:ext cx="0" cy="0"/>
          <a:chOff x="0" y="0"/>
          <a:chExt cx="0" cy="0"/>
        </a:xfrm>
      </p:grpSpPr>
      <p:sp>
        <p:nvSpPr>
          <p:cNvPr id="3033" name="Google Shape;3033;p122"/>
          <p:cNvSpPr/>
          <p:nvPr/>
        </p:nvSpPr>
        <p:spPr>
          <a:xfrm>
            <a:off x="1648762" y="2954550"/>
            <a:ext cx="535200" cy="535200"/>
          </a:xfrm>
          <a:prstGeom prst="ellipse">
            <a:avLst/>
          </a:prstGeom>
          <a:solidFill>
            <a:srgbClr val="1E1E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22"/>
          <p:cNvSpPr/>
          <p:nvPr/>
        </p:nvSpPr>
        <p:spPr>
          <a:xfrm>
            <a:off x="2249575" y="2954550"/>
            <a:ext cx="535200" cy="535200"/>
          </a:xfrm>
          <a:prstGeom prst="ellipse">
            <a:avLst/>
          </a:prstGeom>
          <a:solidFill>
            <a:srgbClr val="1E1E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22"/>
          <p:cNvSpPr/>
          <p:nvPr/>
        </p:nvSpPr>
        <p:spPr>
          <a:xfrm>
            <a:off x="1047950" y="2954550"/>
            <a:ext cx="535200" cy="535200"/>
          </a:xfrm>
          <a:prstGeom prst="ellipse">
            <a:avLst/>
          </a:prstGeom>
          <a:solidFill>
            <a:srgbClr val="1E1E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6" name="Google Shape;3036;p122"/>
          <p:cNvGrpSpPr/>
          <p:nvPr/>
        </p:nvGrpSpPr>
        <p:grpSpPr>
          <a:xfrm>
            <a:off x="299286" y="189025"/>
            <a:ext cx="133205" cy="119344"/>
            <a:chOff x="222150" y="185025"/>
            <a:chExt cx="170100" cy="152400"/>
          </a:xfrm>
        </p:grpSpPr>
        <p:cxnSp>
          <p:nvCxnSpPr>
            <p:cNvPr id="3037" name="Google Shape;3037;p12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038" name="Google Shape;3038;p12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039" name="Google Shape;3039;p12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3040" name="Google Shape;3040;p122"/>
          <p:cNvGrpSpPr/>
          <p:nvPr/>
        </p:nvGrpSpPr>
        <p:grpSpPr>
          <a:xfrm>
            <a:off x="286625" y="3999999"/>
            <a:ext cx="145867" cy="958251"/>
            <a:chOff x="286625" y="3923799"/>
            <a:chExt cx="145867" cy="958251"/>
          </a:xfrm>
        </p:grpSpPr>
        <p:sp>
          <p:nvSpPr>
            <p:cNvPr id="3041" name="Google Shape;3041;p12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2" name="Google Shape;3042;p122"/>
            <p:cNvGrpSpPr/>
            <p:nvPr/>
          </p:nvGrpSpPr>
          <p:grpSpPr>
            <a:xfrm>
              <a:off x="298112" y="4342643"/>
              <a:ext cx="110182" cy="126862"/>
              <a:chOff x="281100" y="2027800"/>
              <a:chExt cx="140700" cy="162000"/>
            </a:xfrm>
          </p:grpSpPr>
          <p:sp>
            <p:nvSpPr>
              <p:cNvPr id="3043" name="Google Shape;3043;p12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4" name="Google Shape;3044;p122"/>
              <p:cNvGrpSpPr/>
              <p:nvPr/>
            </p:nvGrpSpPr>
            <p:grpSpPr>
              <a:xfrm>
                <a:off x="308875" y="2088450"/>
                <a:ext cx="85200" cy="40700"/>
                <a:chOff x="308875" y="2087000"/>
                <a:chExt cx="85200" cy="40700"/>
              </a:xfrm>
            </p:grpSpPr>
            <p:cxnSp>
              <p:nvCxnSpPr>
                <p:cNvPr id="3045" name="Google Shape;3045;p12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3046" name="Google Shape;3046;p12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3047" name="Google Shape;3047;p122"/>
            <p:cNvGrpSpPr/>
            <p:nvPr/>
          </p:nvGrpSpPr>
          <p:grpSpPr>
            <a:xfrm>
              <a:off x="286625" y="3923799"/>
              <a:ext cx="133200" cy="133200"/>
              <a:chOff x="286625" y="3648899"/>
              <a:chExt cx="133200" cy="133200"/>
            </a:xfrm>
          </p:grpSpPr>
          <p:sp>
            <p:nvSpPr>
              <p:cNvPr id="3048" name="Google Shape;3048;p12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2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50" name="Google Shape;3050;p12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22"/>
          <p:cNvSpPr txBox="1"/>
          <p:nvPr>
            <p:ph type="ctrTitle"/>
          </p:nvPr>
        </p:nvSpPr>
        <p:spPr>
          <a:xfrm>
            <a:off x="948600" y="947473"/>
            <a:ext cx="4284000" cy="8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052" name="Google Shape;3052;p122"/>
          <p:cNvSpPr txBox="1"/>
          <p:nvPr>
            <p:ph idx="1" type="subTitle"/>
          </p:nvPr>
        </p:nvSpPr>
        <p:spPr>
          <a:xfrm>
            <a:off x="948600" y="1806966"/>
            <a:ext cx="4293900" cy="4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a:t>
            </a:r>
            <a:r>
              <a:rPr lang="en"/>
              <a:t>DO YOU HAVE ANY QUESTIONS?</a:t>
            </a:r>
            <a:endParaRPr/>
          </a:p>
        </p:txBody>
      </p:sp>
      <p:sp>
        <p:nvSpPr>
          <p:cNvPr id="3053" name="Google Shape;3053;p122"/>
          <p:cNvSpPr txBox="1"/>
          <p:nvPr>
            <p:ph idx="2" type="subTitle"/>
          </p:nvPr>
        </p:nvSpPr>
        <p:spPr>
          <a:xfrm>
            <a:off x="948600" y="2306663"/>
            <a:ext cx="2698800" cy="60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u="sng">
                <a:solidFill>
                  <a:schemeClr val="hlink"/>
                </a:solidFill>
                <a:hlinkClick r:id="rId4"/>
              </a:rPr>
              <a:t>https://discord.gg/aNGsChsf</a:t>
            </a:r>
            <a:endParaRPr/>
          </a:p>
          <a:p>
            <a:pPr indent="0" lvl="0" marL="0" rtl="0" algn="l">
              <a:spcBef>
                <a:spcPts val="0"/>
              </a:spcBef>
              <a:spcAft>
                <a:spcPts val="0"/>
              </a:spcAft>
              <a:buClr>
                <a:schemeClr val="lt1"/>
              </a:buClr>
              <a:buSzPts val="1100"/>
              <a:buFont typeface="Arial"/>
              <a:buNone/>
            </a:pPr>
            <a:r>
              <a:rPr lang="en"/>
              <a:t>Feedback: bit.ly/dcsml22</a:t>
            </a:r>
            <a:endParaRPr/>
          </a:p>
        </p:txBody>
      </p:sp>
      <p:grpSp>
        <p:nvGrpSpPr>
          <p:cNvPr id="3054" name="Google Shape;3054;p122"/>
          <p:cNvGrpSpPr/>
          <p:nvPr/>
        </p:nvGrpSpPr>
        <p:grpSpPr>
          <a:xfrm>
            <a:off x="2335518" y="3043862"/>
            <a:ext cx="363314" cy="356576"/>
            <a:chOff x="3763184" y="3817357"/>
            <a:chExt cx="363314" cy="356576"/>
          </a:xfrm>
        </p:grpSpPr>
        <p:sp>
          <p:nvSpPr>
            <p:cNvPr id="3055" name="Google Shape;3055;p122"/>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22"/>
            <p:cNvSpPr/>
            <p:nvPr/>
          </p:nvSpPr>
          <p:spPr>
            <a:xfrm>
              <a:off x="3918324" y="3817357"/>
              <a:ext cx="208173" cy="356576"/>
            </a:xfrm>
            <a:custGeom>
              <a:rect b="b" l="l" r="r" t="t"/>
              <a:pathLst>
                <a:path extrusionOk="0" h="13602" w="7941">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22"/>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22"/>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22"/>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122"/>
          <p:cNvGrpSpPr/>
          <p:nvPr/>
        </p:nvGrpSpPr>
        <p:grpSpPr>
          <a:xfrm>
            <a:off x="1734910" y="3043718"/>
            <a:ext cx="362920" cy="356865"/>
            <a:chOff x="3314750" y="3817357"/>
            <a:chExt cx="362920" cy="356865"/>
          </a:xfrm>
        </p:grpSpPr>
        <p:grpSp>
          <p:nvGrpSpPr>
            <p:cNvPr id="3061" name="Google Shape;3061;p122"/>
            <p:cNvGrpSpPr/>
            <p:nvPr/>
          </p:nvGrpSpPr>
          <p:grpSpPr>
            <a:xfrm>
              <a:off x="3314750" y="3817357"/>
              <a:ext cx="362920" cy="356865"/>
              <a:chOff x="3314750" y="3817357"/>
              <a:chExt cx="362920" cy="356865"/>
            </a:xfrm>
          </p:grpSpPr>
          <p:sp>
            <p:nvSpPr>
              <p:cNvPr id="3062" name="Google Shape;3062;p122"/>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22"/>
              <p:cNvSpPr/>
              <p:nvPr/>
            </p:nvSpPr>
            <p:spPr>
              <a:xfrm>
                <a:off x="3469891" y="3817357"/>
                <a:ext cx="207780" cy="356865"/>
              </a:xfrm>
              <a:custGeom>
                <a:rect b="b" l="l" r="r" t="t"/>
                <a:pathLst>
                  <a:path extrusionOk="0" h="13613" w="7926">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122"/>
            <p:cNvGrpSpPr/>
            <p:nvPr/>
          </p:nvGrpSpPr>
          <p:grpSpPr>
            <a:xfrm>
              <a:off x="3394986" y="3894612"/>
              <a:ext cx="202339" cy="202323"/>
              <a:chOff x="935197" y="1793977"/>
              <a:chExt cx="256451" cy="256430"/>
            </a:xfrm>
          </p:grpSpPr>
          <p:sp>
            <p:nvSpPr>
              <p:cNvPr id="3065" name="Google Shape;3065;p12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2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7" name="Google Shape;3067;p122"/>
          <p:cNvGrpSpPr/>
          <p:nvPr/>
        </p:nvGrpSpPr>
        <p:grpSpPr>
          <a:xfrm>
            <a:off x="1134088" y="3043718"/>
            <a:ext cx="362920" cy="356865"/>
            <a:chOff x="2866317" y="3817357"/>
            <a:chExt cx="362920" cy="356865"/>
          </a:xfrm>
        </p:grpSpPr>
        <p:sp>
          <p:nvSpPr>
            <p:cNvPr id="3068" name="Google Shape;3068;p122"/>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22"/>
            <p:cNvSpPr/>
            <p:nvPr/>
          </p:nvSpPr>
          <p:spPr>
            <a:xfrm>
              <a:off x="3021457" y="3817357"/>
              <a:ext cx="207780" cy="356576"/>
            </a:xfrm>
            <a:custGeom>
              <a:rect b="b" l="l" r="r" t="t"/>
              <a:pathLst>
                <a:path extrusionOk="0" h="13602" w="7926">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22"/>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71" name="Google Shape;3071;p122"/>
          <p:cNvCxnSpPr/>
          <p:nvPr/>
        </p:nvCxnSpPr>
        <p:spPr>
          <a:xfrm>
            <a:off x="4441163" y="1377213"/>
            <a:ext cx="740100" cy="0"/>
          </a:xfrm>
          <a:prstGeom prst="straightConnector1">
            <a:avLst/>
          </a:prstGeom>
          <a:noFill/>
          <a:ln cap="flat" cmpd="sng" w="9525">
            <a:solidFill>
              <a:schemeClr val="dk2"/>
            </a:solidFill>
            <a:prstDash val="solid"/>
            <a:round/>
            <a:headEnd len="med" w="med" type="none"/>
            <a:tailEnd len="med" w="med" type="stealth"/>
          </a:ln>
        </p:spPr>
      </p:cxnSp>
      <p:sp>
        <p:nvSpPr>
          <p:cNvPr id="3072" name="Google Shape;3072;p122">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22">
            <a:hlinkClick action="ppaction://hlinksldjump" r:id="rId6"/>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2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22">
            <a:hlinkClick action="ppaction://hlinksldjump" r:id="rId7"/>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t/>
            </a:r>
            <a:endParaRPr sz="1000">
              <a:solidFill>
                <a:srgbClr val="E2E2E2"/>
              </a:solidFill>
              <a:latin typeface="Oswald"/>
              <a:ea typeface="Oswald"/>
              <a:cs typeface="Oswald"/>
              <a:sym typeface="Oswald"/>
            </a:endParaRPr>
          </a:p>
        </p:txBody>
      </p:sp>
      <p:pic>
        <p:nvPicPr>
          <p:cNvPr id="3076" name="Google Shape;3076;p122"/>
          <p:cNvPicPr preferRelativeResize="0"/>
          <p:nvPr/>
        </p:nvPicPr>
        <p:blipFill>
          <a:blip r:embed="rId8">
            <a:alphaModFix/>
          </a:blip>
          <a:stretch>
            <a:fillRect/>
          </a:stretch>
        </p:blipFill>
        <p:spPr>
          <a:xfrm>
            <a:off x="8558450" y="4399914"/>
            <a:ext cx="409024" cy="498560"/>
          </a:xfrm>
          <a:prstGeom prst="rect">
            <a:avLst/>
          </a:prstGeom>
          <a:noFill/>
          <a:ln>
            <a:noFill/>
          </a:ln>
        </p:spPr>
      </p:pic>
      <p:sp>
        <p:nvSpPr>
          <p:cNvPr id="3077" name="Google Shape;3077;p122"/>
          <p:cNvSpPr txBox="1"/>
          <p:nvPr>
            <p:ph idx="1" type="subTitle"/>
          </p:nvPr>
        </p:nvSpPr>
        <p:spPr>
          <a:xfrm>
            <a:off x="796200" y="109800"/>
            <a:ext cx="1968300" cy="277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pic>
        <p:nvPicPr>
          <p:cNvPr id="3078" name="Google Shape;3078;p122"/>
          <p:cNvPicPr preferRelativeResize="0"/>
          <p:nvPr/>
        </p:nvPicPr>
        <p:blipFill>
          <a:blip r:embed="rId9">
            <a:alphaModFix/>
          </a:blip>
          <a:stretch>
            <a:fillRect/>
          </a:stretch>
        </p:blipFill>
        <p:spPr>
          <a:xfrm>
            <a:off x="5555100" y="880800"/>
            <a:ext cx="2519650" cy="251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grpSp>
        <p:nvGrpSpPr>
          <p:cNvPr id="1167" name="Google Shape;1167;p68"/>
          <p:cNvGrpSpPr/>
          <p:nvPr/>
        </p:nvGrpSpPr>
        <p:grpSpPr>
          <a:xfrm>
            <a:off x="299286" y="189025"/>
            <a:ext cx="133205" cy="119344"/>
            <a:chOff x="222150" y="185025"/>
            <a:chExt cx="170100" cy="152400"/>
          </a:xfrm>
        </p:grpSpPr>
        <p:cxnSp>
          <p:nvCxnSpPr>
            <p:cNvPr id="1168" name="Google Shape;1168;p6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69" name="Google Shape;1169;p6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70" name="Google Shape;1170;p6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71" name="Google Shape;1171;p68"/>
          <p:cNvGrpSpPr/>
          <p:nvPr/>
        </p:nvGrpSpPr>
        <p:grpSpPr>
          <a:xfrm>
            <a:off x="286625" y="3999999"/>
            <a:ext cx="145867" cy="958251"/>
            <a:chOff x="286625" y="3923799"/>
            <a:chExt cx="145867" cy="958251"/>
          </a:xfrm>
        </p:grpSpPr>
        <p:sp>
          <p:nvSpPr>
            <p:cNvPr id="1172" name="Google Shape;1172;p6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68"/>
            <p:cNvGrpSpPr/>
            <p:nvPr/>
          </p:nvGrpSpPr>
          <p:grpSpPr>
            <a:xfrm>
              <a:off x="298112" y="4342643"/>
              <a:ext cx="110182" cy="126862"/>
              <a:chOff x="281100" y="2027800"/>
              <a:chExt cx="140700" cy="162000"/>
            </a:xfrm>
          </p:grpSpPr>
          <p:sp>
            <p:nvSpPr>
              <p:cNvPr id="1174" name="Google Shape;1174;p6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5" name="Google Shape;1175;p68"/>
              <p:cNvGrpSpPr/>
              <p:nvPr/>
            </p:nvGrpSpPr>
            <p:grpSpPr>
              <a:xfrm>
                <a:off x="308875" y="2088450"/>
                <a:ext cx="85200" cy="40700"/>
                <a:chOff x="308875" y="2087000"/>
                <a:chExt cx="85200" cy="40700"/>
              </a:xfrm>
            </p:grpSpPr>
            <p:cxnSp>
              <p:nvCxnSpPr>
                <p:cNvPr id="1176" name="Google Shape;1176;p6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6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78" name="Google Shape;1178;p68"/>
            <p:cNvGrpSpPr/>
            <p:nvPr/>
          </p:nvGrpSpPr>
          <p:grpSpPr>
            <a:xfrm>
              <a:off x="286625" y="3923799"/>
              <a:ext cx="133200" cy="133200"/>
              <a:chOff x="286625" y="3648899"/>
              <a:chExt cx="133200" cy="133200"/>
            </a:xfrm>
          </p:grpSpPr>
          <p:sp>
            <p:nvSpPr>
              <p:cNvPr id="1179" name="Google Shape;1179;p6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1" name="Google Shape;1181;p6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/APPLICATIONS OF AI  </a:t>
            </a:r>
            <a:endParaRPr/>
          </a:p>
        </p:txBody>
      </p:sp>
      <p:sp>
        <p:nvSpPr>
          <p:cNvPr id="1182" name="Google Shape;1182;p6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8">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6" name="Google Shape;1186;p68"/>
          <p:cNvGrpSpPr/>
          <p:nvPr/>
        </p:nvGrpSpPr>
        <p:grpSpPr>
          <a:xfrm>
            <a:off x="7819199" y="752550"/>
            <a:ext cx="604800" cy="147600"/>
            <a:chOff x="7688649" y="828750"/>
            <a:chExt cx="604800" cy="147600"/>
          </a:xfrm>
        </p:grpSpPr>
        <p:sp>
          <p:nvSpPr>
            <p:cNvPr id="1187" name="Google Shape;1187;p6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90" name="Google Shape;1190;p68"/>
          <p:cNvPicPr preferRelativeResize="0"/>
          <p:nvPr/>
        </p:nvPicPr>
        <p:blipFill>
          <a:blip r:embed="rId6">
            <a:alphaModFix/>
          </a:blip>
          <a:stretch>
            <a:fillRect/>
          </a:stretch>
        </p:blipFill>
        <p:spPr>
          <a:xfrm>
            <a:off x="885250" y="1793050"/>
            <a:ext cx="3418075" cy="2358026"/>
          </a:xfrm>
          <a:prstGeom prst="rect">
            <a:avLst/>
          </a:prstGeom>
          <a:noFill/>
          <a:ln>
            <a:noFill/>
          </a:ln>
        </p:spPr>
      </p:pic>
      <p:pic>
        <p:nvPicPr>
          <p:cNvPr id="1191" name="Google Shape;1191;p68"/>
          <p:cNvPicPr preferRelativeResize="0"/>
          <p:nvPr/>
        </p:nvPicPr>
        <p:blipFill>
          <a:blip r:embed="rId7">
            <a:alphaModFix/>
          </a:blip>
          <a:stretch>
            <a:fillRect/>
          </a:stretch>
        </p:blipFill>
        <p:spPr>
          <a:xfrm>
            <a:off x="8558450" y="4399914"/>
            <a:ext cx="409024" cy="498560"/>
          </a:xfrm>
          <a:prstGeom prst="rect">
            <a:avLst/>
          </a:prstGeom>
          <a:noFill/>
          <a:ln>
            <a:noFill/>
          </a:ln>
        </p:spPr>
      </p:pic>
      <p:sp>
        <p:nvSpPr>
          <p:cNvPr id="1192" name="Google Shape;1192;p68"/>
          <p:cNvSpPr txBox="1"/>
          <p:nvPr>
            <p:ph idx="2" type="subTitle"/>
          </p:nvPr>
        </p:nvSpPr>
        <p:spPr>
          <a:xfrm>
            <a:off x="796200" y="109800"/>
            <a:ext cx="1968300" cy="277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pic>
        <p:nvPicPr>
          <p:cNvPr id="1193" name="Google Shape;1193;p68"/>
          <p:cNvPicPr preferRelativeResize="0"/>
          <p:nvPr/>
        </p:nvPicPr>
        <p:blipFill>
          <a:blip r:embed="rId8">
            <a:alphaModFix/>
          </a:blip>
          <a:stretch>
            <a:fillRect/>
          </a:stretch>
        </p:blipFill>
        <p:spPr>
          <a:xfrm>
            <a:off x="4701925" y="1521600"/>
            <a:ext cx="3609974" cy="2689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grpSp>
        <p:nvGrpSpPr>
          <p:cNvPr id="1198" name="Google Shape;1198;p69"/>
          <p:cNvGrpSpPr/>
          <p:nvPr/>
        </p:nvGrpSpPr>
        <p:grpSpPr>
          <a:xfrm>
            <a:off x="299286" y="189025"/>
            <a:ext cx="133205" cy="119344"/>
            <a:chOff x="222150" y="185025"/>
            <a:chExt cx="170100" cy="152400"/>
          </a:xfrm>
        </p:grpSpPr>
        <p:cxnSp>
          <p:nvCxnSpPr>
            <p:cNvPr id="1199" name="Google Shape;1199;p6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00" name="Google Shape;1200;p6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01" name="Google Shape;1201;p6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02" name="Google Shape;1202;p69"/>
          <p:cNvGrpSpPr/>
          <p:nvPr/>
        </p:nvGrpSpPr>
        <p:grpSpPr>
          <a:xfrm>
            <a:off x="286625" y="3999999"/>
            <a:ext cx="145867" cy="958251"/>
            <a:chOff x="286625" y="3923799"/>
            <a:chExt cx="145867" cy="958251"/>
          </a:xfrm>
        </p:grpSpPr>
        <p:sp>
          <p:nvSpPr>
            <p:cNvPr id="1203" name="Google Shape;1203;p6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69"/>
            <p:cNvGrpSpPr/>
            <p:nvPr/>
          </p:nvGrpSpPr>
          <p:grpSpPr>
            <a:xfrm>
              <a:off x="298112" y="4342643"/>
              <a:ext cx="110182" cy="126862"/>
              <a:chOff x="281100" y="2027800"/>
              <a:chExt cx="140700" cy="162000"/>
            </a:xfrm>
          </p:grpSpPr>
          <p:sp>
            <p:nvSpPr>
              <p:cNvPr id="1205" name="Google Shape;1205;p6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6" name="Google Shape;1206;p69"/>
              <p:cNvGrpSpPr/>
              <p:nvPr/>
            </p:nvGrpSpPr>
            <p:grpSpPr>
              <a:xfrm>
                <a:off x="308875" y="2088450"/>
                <a:ext cx="85200" cy="40700"/>
                <a:chOff x="308875" y="2087000"/>
                <a:chExt cx="85200" cy="40700"/>
              </a:xfrm>
            </p:grpSpPr>
            <p:cxnSp>
              <p:nvCxnSpPr>
                <p:cNvPr id="1207" name="Google Shape;1207;p6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08" name="Google Shape;1208;p6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09" name="Google Shape;1209;p69"/>
            <p:cNvGrpSpPr/>
            <p:nvPr/>
          </p:nvGrpSpPr>
          <p:grpSpPr>
            <a:xfrm>
              <a:off x="286625" y="3923799"/>
              <a:ext cx="133200" cy="133200"/>
              <a:chOff x="286625" y="3648899"/>
              <a:chExt cx="133200" cy="133200"/>
            </a:xfrm>
          </p:grpSpPr>
          <p:sp>
            <p:nvSpPr>
              <p:cNvPr id="1210" name="Google Shape;1210;p6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2" name="Google Shape;1212;p6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9">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6" name="Google Shape;1216;p69"/>
          <p:cNvPicPr preferRelativeResize="0"/>
          <p:nvPr/>
        </p:nvPicPr>
        <p:blipFill>
          <a:blip r:embed="rId6">
            <a:alphaModFix/>
          </a:blip>
          <a:stretch>
            <a:fillRect/>
          </a:stretch>
        </p:blipFill>
        <p:spPr>
          <a:xfrm>
            <a:off x="1012825" y="1968250"/>
            <a:ext cx="3311875" cy="1860300"/>
          </a:xfrm>
          <a:prstGeom prst="rect">
            <a:avLst/>
          </a:prstGeom>
          <a:noFill/>
          <a:ln>
            <a:noFill/>
          </a:ln>
        </p:spPr>
      </p:pic>
      <p:pic>
        <p:nvPicPr>
          <p:cNvPr id="1217" name="Google Shape;1217;p69"/>
          <p:cNvPicPr preferRelativeResize="0"/>
          <p:nvPr/>
        </p:nvPicPr>
        <p:blipFill>
          <a:blip r:embed="rId7">
            <a:alphaModFix/>
          </a:blip>
          <a:stretch>
            <a:fillRect/>
          </a:stretch>
        </p:blipFill>
        <p:spPr>
          <a:xfrm>
            <a:off x="4506825" y="1968250"/>
            <a:ext cx="3724400" cy="1860300"/>
          </a:xfrm>
          <a:prstGeom prst="rect">
            <a:avLst/>
          </a:prstGeom>
          <a:noFill/>
          <a:ln>
            <a:noFill/>
          </a:ln>
        </p:spPr>
      </p:pic>
      <p:sp>
        <p:nvSpPr>
          <p:cNvPr id="1218" name="Google Shape;1218;p69"/>
          <p:cNvSpPr txBox="1"/>
          <p:nvPr/>
        </p:nvSpPr>
        <p:spPr>
          <a:xfrm>
            <a:off x="1012825" y="854675"/>
            <a:ext cx="507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/TESLA AUTOPILOT </a:t>
            </a:r>
            <a:endParaRPr b="1" sz="3000">
              <a:solidFill>
                <a:schemeClr val="dk2"/>
              </a:solidFill>
              <a:latin typeface="Oswald"/>
              <a:ea typeface="Oswald"/>
              <a:cs typeface="Oswald"/>
              <a:sym typeface="Oswald"/>
            </a:endParaRPr>
          </a:p>
        </p:txBody>
      </p:sp>
      <p:pic>
        <p:nvPicPr>
          <p:cNvPr id="1219" name="Google Shape;1219;p69"/>
          <p:cNvPicPr preferRelativeResize="0"/>
          <p:nvPr/>
        </p:nvPicPr>
        <p:blipFill>
          <a:blip r:embed="rId8">
            <a:alphaModFix/>
          </a:blip>
          <a:stretch>
            <a:fillRect/>
          </a:stretch>
        </p:blipFill>
        <p:spPr>
          <a:xfrm>
            <a:off x="8558450" y="4399914"/>
            <a:ext cx="409024" cy="498560"/>
          </a:xfrm>
          <a:prstGeom prst="rect">
            <a:avLst/>
          </a:prstGeom>
          <a:noFill/>
          <a:ln>
            <a:noFill/>
          </a:ln>
        </p:spPr>
      </p:pic>
      <p:sp>
        <p:nvSpPr>
          <p:cNvPr id="1220" name="Google Shape;1220;p69"/>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grpSp>
        <p:nvGrpSpPr>
          <p:cNvPr id="1225" name="Google Shape;1225;p70"/>
          <p:cNvGrpSpPr/>
          <p:nvPr/>
        </p:nvGrpSpPr>
        <p:grpSpPr>
          <a:xfrm>
            <a:off x="1214396" y="1734800"/>
            <a:ext cx="737100" cy="737100"/>
            <a:chOff x="991075" y="1881675"/>
            <a:chExt cx="737100" cy="737100"/>
          </a:xfrm>
        </p:grpSpPr>
        <p:sp>
          <p:nvSpPr>
            <p:cNvPr id="1226" name="Google Shape;1226;p70"/>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0"/>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70"/>
          <p:cNvGrpSpPr/>
          <p:nvPr/>
        </p:nvGrpSpPr>
        <p:grpSpPr>
          <a:xfrm>
            <a:off x="1214396" y="3317413"/>
            <a:ext cx="737100" cy="737100"/>
            <a:chOff x="991075" y="1881675"/>
            <a:chExt cx="737100" cy="737100"/>
          </a:xfrm>
        </p:grpSpPr>
        <p:sp>
          <p:nvSpPr>
            <p:cNvPr id="1229" name="Google Shape;1229;p70"/>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0"/>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70"/>
          <p:cNvGrpSpPr/>
          <p:nvPr/>
        </p:nvGrpSpPr>
        <p:grpSpPr>
          <a:xfrm>
            <a:off x="4732996" y="1734800"/>
            <a:ext cx="737100" cy="737100"/>
            <a:chOff x="991075" y="1881675"/>
            <a:chExt cx="737100" cy="737100"/>
          </a:xfrm>
        </p:grpSpPr>
        <p:sp>
          <p:nvSpPr>
            <p:cNvPr id="1232" name="Google Shape;1232;p70"/>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0"/>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70"/>
          <p:cNvGrpSpPr/>
          <p:nvPr/>
        </p:nvGrpSpPr>
        <p:grpSpPr>
          <a:xfrm>
            <a:off x="4732996" y="3317413"/>
            <a:ext cx="737100" cy="737100"/>
            <a:chOff x="991075" y="1881675"/>
            <a:chExt cx="737100" cy="737100"/>
          </a:xfrm>
        </p:grpSpPr>
        <p:sp>
          <p:nvSpPr>
            <p:cNvPr id="1235" name="Google Shape;1235;p70"/>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0"/>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70"/>
          <p:cNvGrpSpPr/>
          <p:nvPr/>
        </p:nvGrpSpPr>
        <p:grpSpPr>
          <a:xfrm>
            <a:off x="299286" y="189025"/>
            <a:ext cx="133205" cy="119344"/>
            <a:chOff x="222150" y="185025"/>
            <a:chExt cx="170100" cy="152400"/>
          </a:xfrm>
        </p:grpSpPr>
        <p:cxnSp>
          <p:nvCxnSpPr>
            <p:cNvPr id="1238" name="Google Shape;1238;p7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39" name="Google Shape;1239;p7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40" name="Google Shape;1240;p7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41" name="Google Shape;1241;p70"/>
          <p:cNvGrpSpPr/>
          <p:nvPr/>
        </p:nvGrpSpPr>
        <p:grpSpPr>
          <a:xfrm>
            <a:off x="286625" y="3999999"/>
            <a:ext cx="145867" cy="958251"/>
            <a:chOff x="286625" y="3923799"/>
            <a:chExt cx="145867" cy="958251"/>
          </a:xfrm>
        </p:grpSpPr>
        <p:sp>
          <p:nvSpPr>
            <p:cNvPr id="1242" name="Google Shape;1242;p7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0"/>
            <p:cNvGrpSpPr/>
            <p:nvPr/>
          </p:nvGrpSpPr>
          <p:grpSpPr>
            <a:xfrm>
              <a:off x="298112" y="4342643"/>
              <a:ext cx="110182" cy="126862"/>
              <a:chOff x="281100" y="2027800"/>
              <a:chExt cx="140700" cy="162000"/>
            </a:xfrm>
          </p:grpSpPr>
          <p:sp>
            <p:nvSpPr>
              <p:cNvPr id="1244" name="Google Shape;1244;p7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70"/>
              <p:cNvGrpSpPr/>
              <p:nvPr/>
            </p:nvGrpSpPr>
            <p:grpSpPr>
              <a:xfrm>
                <a:off x="308875" y="2088450"/>
                <a:ext cx="85200" cy="40700"/>
                <a:chOff x="308875" y="2087000"/>
                <a:chExt cx="85200" cy="40700"/>
              </a:xfrm>
            </p:grpSpPr>
            <p:cxnSp>
              <p:nvCxnSpPr>
                <p:cNvPr id="1246" name="Google Shape;1246;p7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47" name="Google Shape;1247;p7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48" name="Google Shape;1248;p70"/>
            <p:cNvGrpSpPr/>
            <p:nvPr/>
          </p:nvGrpSpPr>
          <p:grpSpPr>
            <a:xfrm>
              <a:off x="286625" y="3923799"/>
              <a:ext cx="133200" cy="133200"/>
              <a:chOff x="286625" y="3648899"/>
              <a:chExt cx="133200" cy="133200"/>
            </a:xfrm>
          </p:grpSpPr>
          <p:sp>
            <p:nvSpPr>
              <p:cNvPr id="1249" name="Google Shape;1249;p7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1" name="Google Shape;1251;p70"/>
          <p:cNvSpPr txBox="1"/>
          <p:nvPr>
            <p:ph idx="5" type="subTitle"/>
          </p:nvPr>
        </p:nvSpPr>
        <p:spPr>
          <a:xfrm>
            <a:off x="2027700" y="3614714"/>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Major task</a:t>
            </a:r>
            <a:endParaRPr/>
          </a:p>
        </p:txBody>
      </p:sp>
      <p:sp>
        <p:nvSpPr>
          <p:cNvPr id="1252" name="Google Shape;1252;p70"/>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DATA</a:t>
            </a:r>
            <a:endParaRPr/>
          </a:p>
        </p:txBody>
      </p:sp>
      <p:sp>
        <p:nvSpPr>
          <p:cNvPr id="1253" name="Google Shape;1253;p70"/>
          <p:cNvSpPr txBox="1"/>
          <p:nvPr>
            <p:ph idx="1" type="subTitle"/>
          </p:nvPr>
        </p:nvSpPr>
        <p:spPr>
          <a:xfrm>
            <a:off x="2027700" y="2044175"/>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from reliable resources</a:t>
            </a:r>
            <a:endParaRPr/>
          </a:p>
        </p:txBody>
      </p:sp>
      <p:sp>
        <p:nvSpPr>
          <p:cNvPr id="1254" name="Google Shape;1254;p70"/>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 MODEL</a:t>
            </a:r>
            <a:endParaRPr/>
          </a:p>
        </p:txBody>
      </p:sp>
      <p:sp>
        <p:nvSpPr>
          <p:cNvPr id="1255" name="Google Shape;1255;p70"/>
          <p:cNvSpPr txBox="1"/>
          <p:nvPr>
            <p:ph idx="3" type="subTitle"/>
          </p:nvPr>
        </p:nvSpPr>
        <p:spPr>
          <a:xfrm>
            <a:off x="5546300" y="2044175"/>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Choosing right algorithm</a:t>
            </a:r>
            <a:endParaRPr/>
          </a:p>
        </p:txBody>
      </p:sp>
      <p:sp>
        <p:nvSpPr>
          <p:cNvPr id="1256" name="Google Shape;1256;p70"/>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1257" name="Google Shape;1257;p70"/>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 OUTPUT </a:t>
            </a:r>
            <a:endParaRPr/>
          </a:p>
        </p:txBody>
      </p:sp>
      <p:sp>
        <p:nvSpPr>
          <p:cNvPr id="1258" name="Google Shape;1258;p70"/>
          <p:cNvSpPr txBox="1"/>
          <p:nvPr>
            <p:ph idx="7" type="subTitle"/>
          </p:nvPr>
        </p:nvSpPr>
        <p:spPr>
          <a:xfrm>
            <a:off x="5546300" y="3614714"/>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Improve model </a:t>
            </a:r>
            <a:endParaRPr/>
          </a:p>
        </p:txBody>
      </p:sp>
      <p:sp>
        <p:nvSpPr>
          <p:cNvPr id="1259" name="Google Shape;1259;p70"/>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PROCESS</a:t>
            </a:r>
            <a:endParaRPr/>
          </a:p>
        </p:txBody>
      </p:sp>
      <p:grpSp>
        <p:nvGrpSpPr>
          <p:cNvPr id="1260" name="Google Shape;1260;p70"/>
          <p:cNvGrpSpPr/>
          <p:nvPr/>
        </p:nvGrpSpPr>
        <p:grpSpPr>
          <a:xfrm>
            <a:off x="4898700" y="1928022"/>
            <a:ext cx="405691" cy="350656"/>
            <a:chOff x="3075107" y="1965828"/>
            <a:chExt cx="405691" cy="350656"/>
          </a:xfrm>
        </p:grpSpPr>
        <p:sp>
          <p:nvSpPr>
            <p:cNvPr id="1261" name="Google Shape;1261;p70"/>
            <p:cNvSpPr/>
            <p:nvPr/>
          </p:nvSpPr>
          <p:spPr>
            <a:xfrm>
              <a:off x="3262704" y="1965828"/>
              <a:ext cx="218094" cy="237315"/>
            </a:xfrm>
            <a:custGeom>
              <a:rect b="b" l="l" r="r" t="t"/>
              <a:pathLst>
                <a:path extrusionOk="0" h="8297" w="7625">
                  <a:moveTo>
                    <a:pt x="579" y="0"/>
                  </a:moveTo>
                  <a:lnTo>
                    <a:pt x="0" y="8297"/>
                  </a:lnTo>
                  <a:lnTo>
                    <a:pt x="7625" y="7717"/>
                  </a:lnTo>
                  <a:lnTo>
                    <a:pt x="7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0"/>
            <p:cNvSpPr/>
            <p:nvPr/>
          </p:nvSpPr>
          <p:spPr>
            <a:xfrm>
              <a:off x="3075107" y="1965828"/>
              <a:ext cx="204193" cy="237315"/>
            </a:xfrm>
            <a:custGeom>
              <a:rect b="b" l="l" r="r" t="t"/>
              <a:pathLst>
                <a:path extrusionOk="0" h="8297" w="7139">
                  <a:moveTo>
                    <a:pt x="1" y="0"/>
                  </a:moveTo>
                  <a:lnTo>
                    <a:pt x="1" y="7717"/>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0"/>
            <p:cNvSpPr/>
            <p:nvPr/>
          </p:nvSpPr>
          <p:spPr>
            <a:xfrm>
              <a:off x="3262704" y="2239574"/>
              <a:ext cx="82861" cy="66301"/>
            </a:xfrm>
            <a:custGeom>
              <a:rect b="b" l="l" r="r" t="t"/>
              <a:pathLst>
                <a:path extrusionOk="0" h="2318" w="2897">
                  <a:moveTo>
                    <a:pt x="0" y="0"/>
                  </a:moveTo>
                  <a:lnTo>
                    <a:pt x="579" y="2318"/>
                  </a:lnTo>
                  <a:lnTo>
                    <a:pt x="2897" y="2318"/>
                  </a:lnTo>
                  <a:lnTo>
                    <a:pt x="2897" y="4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0"/>
            <p:cNvSpPr/>
            <p:nvPr/>
          </p:nvSpPr>
          <p:spPr>
            <a:xfrm>
              <a:off x="3210335" y="2239574"/>
              <a:ext cx="68961" cy="66301"/>
            </a:xfrm>
            <a:custGeom>
              <a:rect b="b" l="l" r="r" t="t"/>
              <a:pathLst>
                <a:path extrusionOk="0" h="2318" w="2411">
                  <a:moveTo>
                    <a:pt x="2410" y="0"/>
                  </a:moveTo>
                  <a:lnTo>
                    <a:pt x="0" y="464"/>
                  </a:lnTo>
                  <a:lnTo>
                    <a:pt x="0" y="2318"/>
                  </a:lnTo>
                  <a:lnTo>
                    <a:pt x="2410" y="2318"/>
                  </a:lnTo>
                  <a:lnTo>
                    <a:pt x="24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0"/>
            <p:cNvSpPr/>
            <p:nvPr/>
          </p:nvSpPr>
          <p:spPr>
            <a:xfrm>
              <a:off x="3271313" y="2291943"/>
              <a:ext cx="113380" cy="24541"/>
            </a:xfrm>
            <a:custGeom>
              <a:rect b="b" l="l" r="r" t="t"/>
              <a:pathLst>
                <a:path extrusionOk="0" h="858" w="3964">
                  <a:moveTo>
                    <a:pt x="278" y="0"/>
                  </a:moveTo>
                  <a:lnTo>
                    <a:pt x="0" y="487"/>
                  </a:lnTo>
                  <a:lnTo>
                    <a:pt x="278" y="858"/>
                  </a:lnTo>
                  <a:lnTo>
                    <a:pt x="3963" y="858"/>
                  </a:lnTo>
                  <a:lnTo>
                    <a:pt x="3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0"/>
            <p:cNvSpPr/>
            <p:nvPr/>
          </p:nvSpPr>
          <p:spPr>
            <a:xfrm>
              <a:off x="3174526" y="2291943"/>
              <a:ext cx="104771" cy="24541"/>
            </a:xfrm>
            <a:custGeom>
              <a:rect b="b" l="l" r="r" t="t"/>
              <a:pathLst>
                <a:path extrusionOk="0" h="858" w="3663">
                  <a:moveTo>
                    <a:pt x="1" y="0"/>
                  </a:moveTo>
                  <a:lnTo>
                    <a:pt x="1" y="858"/>
                  </a:lnTo>
                  <a:lnTo>
                    <a:pt x="3662" y="858"/>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0"/>
            <p:cNvSpPr/>
            <p:nvPr/>
          </p:nvSpPr>
          <p:spPr>
            <a:xfrm>
              <a:off x="3262704" y="2186546"/>
              <a:ext cx="218094" cy="66301"/>
            </a:xfrm>
            <a:custGeom>
              <a:rect b="b" l="l" r="r" t="t"/>
              <a:pathLst>
                <a:path extrusionOk="0" h="2318" w="7625">
                  <a:moveTo>
                    <a:pt x="579" y="0"/>
                  </a:moveTo>
                  <a:lnTo>
                    <a:pt x="0" y="1159"/>
                  </a:lnTo>
                  <a:lnTo>
                    <a:pt x="579" y="2318"/>
                  </a:lnTo>
                  <a:lnTo>
                    <a:pt x="7625" y="231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0"/>
            <p:cNvSpPr/>
            <p:nvPr/>
          </p:nvSpPr>
          <p:spPr>
            <a:xfrm>
              <a:off x="3075107" y="2186546"/>
              <a:ext cx="204193" cy="66301"/>
            </a:xfrm>
            <a:custGeom>
              <a:rect b="b" l="l" r="r" t="t"/>
              <a:pathLst>
                <a:path extrusionOk="0" h="2318" w="7139">
                  <a:moveTo>
                    <a:pt x="1" y="0"/>
                  </a:moveTo>
                  <a:lnTo>
                    <a:pt x="1" y="2318"/>
                  </a:lnTo>
                  <a:lnTo>
                    <a:pt x="7138" y="2318"/>
                  </a:ln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0"/>
            <p:cNvSpPr/>
            <p:nvPr/>
          </p:nvSpPr>
          <p:spPr>
            <a:xfrm>
              <a:off x="3169235" y="2010218"/>
              <a:ext cx="71621" cy="135261"/>
            </a:xfrm>
            <a:custGeom>
              <a:rect b="b" l="l" r="r" t="t"/>
              <a:pathLst>
                <a:path extrusionOk="0" h="4729" w="2504">
                  <a:moveTo>
                    <a:pt x="1831" y="1"/>
                  </a:moveTo>
                  <a:lnTo>
                    <a:pt x="0" y="2318"/>
                  </a:lnTo>
                  <a:lnTo>
                    <a:pt x="1831" y="4729"/>
                  </a:lnTo>
                  <a:lnTo>
                    <a:pt x="2503" y="4242"/>
                  </a:lnTo>
                  <a:lnTo>
                    <a:pt x="1043" y="2318"/>
                  </a:lnTo>
                  <a:lnTo>
                    <a:pt x="2503" y="488"/>
                  </a:lnTo>
                  <a:lnTo>
                    <a:pt x="1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0"/>
            <p:cNvSpPr/>
            <p:nvPr/>
          </p:nvSpPr>
          <p:spPr>
            <a:xfrm>
              <a:off x="3318362" y="2010218"/>
              <a:ext cx="71621" cy="135261"/>
            </a:xfrm>
            <a:custGeom>
              <a:rect b="b" l="l" r="r" t="t"/>
              <a:pathLst>
                <a:path extrusionOk="0" h="4729" w="2504">
                  <a:moveTo>
                    <a:pt x="580" y="1"/>
                  </a:moveTo>
                  <a:lnTo>
                    <a:pt x="1" y="488"/>
                  </a:lnTo>
                  <a:lnTo>
                    <a:pt x="1438" y="2318"/>
                  </a:lnTo>
                  <a:lnTo>
                    <a:pt x="1" y="4242"/>
                  </a:lnTo>
                  <a:lnTo>
                    <a:pt x="580" y="4729"/>
                  </a:lnTo>
                  <a:lnTo>
                    <a:pt x="2504" y="2318"/>
                  </a:lnTo>
                  <a:lnTo>
                    <a:pt x="5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0"/>
            <p:cNvSpPr/>
            <p:nvPr/>
          </p:nvSpPr>
          <p:spPr>
            <a:xfrm>
              <a:off x="3265335" y="2010218"/>
              <a:ext cx="25227" cy="135261"/>
            </a:xfrm>
            <a:custGeom>
              <a:rect b="b" l="l" r="r" t="t"/>
              <a:pathLst>
                <a:path extrusionOk="0" h="4729" w="882">
                  <a:moveTo>
                    <a:pt x="1" y="1"/>
                  </a:moveTo>
                  <a:lnTo>
                    <a:pt x="1" y="4729"/>
                  </a:lnTo>
                  <a:lnTo>
                    <a:pt x="881" y="472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70"/>
          <p:cNvGrpSpPr/>
          <p:nvPr/>
        </p:nvGrpSpPr>
        <p:grpSpPr>
          <a:xfrm>
            <a:off x="1378454" y="1900162"/>
            <a:ext cx="409006" cy="406377"/>
            <a:chOff x="2213404" y="1937970"/>
            <a:chExt cx="409006" cy="406377"/>
          </a:xfrm>
        </p:grpSpPr>
        <p:sp>
          <p:nvSpPr>
            <p:cNvPr id="1273" name="Google Shape;1273;p70"/>
            <p:cNvSpPr/>
            <p:nvPr/>
          </p:nvSpPr>
          <p:spPr>
            <a:xfrm>
              <a:off x="2461979" y="2186546"/>
              <a:ext cx="160431" cy="157800"/>
            </a:xfrm>
            <a:custGeom>
              <a:rect b="b" l="l" r="r" t="t"/>
              <a:pathLst>
                <a:path extrusionOk="0" h="5517" w="5609">
                  <a:moveTo>
                    <a:pt x="1553" y="0"/>
                  </a:moveTo>
                  <a:lnTo>
                    <a:pt x="0" y="1461"/>
                  </a:lnTo>
                  <a:lnTo>
                    <a:pt x="4056" y="5516"/>
                  </a:lnTo>
                  <a:lnTo>
                    <a:pt x="5609" y="4056"/>
                  </a:lnTo>
                  <a:lnTo>
                    <a:pt x="15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0"/>
            <p:cNvSpPr/>
            <p:nvPr/>
          </p:nvSpPr>
          <p:spPr>
            <a:xfrm>
              <a:off x="2373829" y="1937970"/>
              <a:ext cx="192924" cy="354013"/>
            </a:xfrm>
            <a:custGeom>
              <a:rect b="b" l="l" r="r" t="t"/>
              <a:pathLst>
                <a:path extrusionOk="0" h="12377" w="6745">
                  <a:moveTo>
                    <a:pt x="580" y="1"/>
                  </a:moveTo>
                  <a:lnTo>
                    <a:pt x="0" y="6096"/>
                  </a:lnTo>
                  <a:lnTo>
                    <a:pt x="580" y="12376"/>
                  </a:lnTo>
                  <a:cubicBezTo>
                    <a:pt x="3940" y="12376"/>
                    <a:pt x="6744" y="9572"/>
                    <a:pt x="6744" y="6189"/>
                  </a:cubicBezTo>
                  <a:cubicBezTo>
                    <a:pt x="6744" y="2805"/>
                    <a:pt x="3940"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0"/>
            <p:cNvSpPr/>
            <p:nvPr/>
          </p:nvSpPr>
          <p:spPr>
            <a:xfrm>
              <a:off x="2213404" y="1937970"/>
              <a:ext cx="177021" cy="354013"/>
            </a:xfrm>
            <a:custGeom>
              <a:rect b="b" l="l" r="r" t="t"/>
              <a:pathLst>
                <a:path extrusionOk="0" h="12377" w="6189">
                  <a:moveTo>
                    <a:pt x="6189" y="1"/>
                  </a:moveTo>
                  <a:cubicBezTo>
                    <a:pt x="2805" y="1"/>
                    <a:pt x="1" y="2805"/>
                    <a:pt x="1" y="6189"/>
                  </a:cubicBezTo>
                  <a:cubicBezTo>
                    <a:pt x="1" y="9572"/>
                    <a:pt x="2805" y="12376"/>
                    <a:pt x="6189" y="12376"/>
                  </a:cubicBezTo>
                  <a:lnTo>
                    <a:pt x="6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0"/>
            <p:cNvSpPr/>
            <p:nvPr/>
          </p:nvSpPr>
          <p:spPr>
            <a:xfrm>
              <a:off x="2373829" y="1979728"/>
              <a:ext cx="151822" cy="267834"/>
            </a:xfrm>
            <a:custGeom>
              <a:rect b="b" l="l" r="r" t="t"/>
              <a:pathLst>
                <a:path extrusionOk="0" h="9364" w="5308">
                  <a:moveTo>
                    <a:pt x="580" y="1"/>
                  </a:moveTo>
                  <a:lnTo>
                    <a:pt x="0" y="4636"/>
                  </a:lnTo>
                  <a:lnTo>
                    <a:pt x="580" y="9364"/>
                  </a:lnTo>
                  <a:cubicBezTo>
                    <a:pt x="3175" y="9364"/>
                    <a:pt x="5307" y="7347"/>
                    <a:pt x="5307" y="4729"/>
                  </a:cubicBezTo>
                  <a:cubicBezTo>
                    <a:pt x="5307" y="2133"/>
                    <a:pt x="3175" y="1"/>
                    <a:pt x="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0"/>
            <p:cNvSpPr/>
            <p:nvPr/>
          </p:nvSpPr>
          <p:spPr>
            <a:xfrm>
              <a:off x="2254504" y="1979728"/>
              <a:ext cx="135919" cy="267834"/>
            </a:xfrm>
            <a:custGeom>
              <a:rect b="b" l="l" r="r" t="t"/>
              <a:pathLst>
                <a:path extrusionOk="0" h="9364" w="4752">
                  <a:moveTo>
                    <a:pt x="4752" y="1"/>
                  </a:moveTo>
                  <a:cubicBezTo>
                    <a:pt x="2133" y="1"/>
                    <a:pt x="1" y="2133"/>
                    <a:pt x="1" y="4729"/>
                  </a:cubicBezTo>
                  <a:cubicBezTo>
                    <a:pt x="1" y="7347"/>
                    <a:pt x="2133" y="9364"/>
                    <a:pt x="4752" y="9364"/>
                  </a:cubicBezTo>
                  <a:lnTo>
                    <a:pt x="4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0"/>
            <p:cNvSpPr/>
            <p:nvPr/>
          </p:nvSpPr>
          <p:spPr>
            <a:xfrm>
              <a:off x="2381780" y="2062587"/>
              <a:ext cx="91499" cy="102111"/>
            </a:xfrm>
            <a:custGeom>
              <a:rect b="b" l="l" r="r" t="t"/>
              <a:pathLst>
                <a:path extrusionOk="0" h="3570" w="3199">
                  <a:moveTo>
                    <a:pt x="2619" y="1"/>
                  </a:moveTo>
                  <a:lnTo>
                    <a:pt x="302" y="2318"/>
                  </a:lnTo>
                  <a:lnTo>
                    <a:pt x="0" y="3176"/>
                  </a:lnTo>
                  <a:lnTo>
                    <a:pt x="302" y="3570"/>
                  </a:lnTo>
                  <a:lnTo>
                    <a:pt x="3198" y="580"/>
                  </a:lnTo>
                  <a:lnTo>
                    <a:pt x="2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0"/>
            <p:cNvSpPr/>
            <p:nvPr/>
          </p:nvSpPr>
          <p:spPr>
            <a:xfrm>
              <a:off x="2307531" y="2098396"/>
              <a:ext cx="82890" cy="82890"/>
            </a:xfrm>
            <a:custGeom>
              <a:rect b="b" l="l" r="r" t="t"/>
              <a:pathLst>
                <a:path extrusionOk="0" h="2898" w="2898">
                  <a:moveTo>
                    <a:pt x="580" y="0"/>
                  </a:moveTo>
                  <a:lnTo>
                    <a:pt x="1" y="672"/>
                  </a:lnTo>
                  <a:lnTo>
                    <a:pt x="2202" y="2897"/>
                  </a:lnTo>
                  <a:lnTo>
                    <a:pt x="2898" y="2318"/>
                  </a:lnTo>
                  <a:lnTo>
                    <a:pt x="2898" y="1066"/>
                  </a:lnTo>
                  <a:lnTo>
                    <a:pt x="2202" y="1738"/>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70"/>
          <p:cNvGrpSpPr/>
          <p:nvPr/>
        </p:nvGrpSpPr>
        <p:grpSpPr>
          <a:xfrm>
            <a:off x="4904006" y="3516255"/>
            <a:ext cx="395079" cy="339416"/>
            <a:chOff x="3936811" y="3186773"/>
            <a:chExt cx="395079" cy="339416"/>
          </a:xfrm>
        </p:grpSpPr>
        <p:sp>
          <p:nvSpPr>
            <p:cNvPr id="1281" name="Google Shape;1281;p70"/>
            <p:cNvSpPr/>
            <p:nvPr/>
          </p:nvSpPr>
          <p:spPr>
            <a:xfrm>
              <a:off x="4193337" y="3186773"/>
              <a:ext cx="138551" cy="229392"/>
            </a:xfrm>
            <a:custGeom>
              <a:rect b="b" l="l" r="r" t="t"/>
              <a:pathLst>
                <a:path extrusionOk="0" h="8020" w="4844">
                  <a:moveTo>
                    <a:pt x="487" y="1"/>
                  </a:moveTo>
                  <a:lnTo>
                    <a:pt x="0" y="8019"/>
                  </a:lnTo>
                  <a:lnTo>
                    <a:pt x="4844" y="7440"/>
                  </a:lnTo>
                  <a:lnTo>
                    <a:pt x="4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0"/>
            <p:cNvSpPr/>
            <p:nvPr/>
          </p:nvSpPr>
          <p:spPr>
            <a:xfrm>
              <a:off x="4119088" y="3186773"/>
              <a:ext cx="88182" cy="229392"/>
            </a:xfrm>
            <a:custGeom>
              <a:rect b="b" l="l" r="r" t="t"/>
              <a:pathLst>
                <a:path extrusionOk="0" h="8020" w="3083">
                  <a:moveTo>
                    <a:pt x="487" y="1"/>
                  </a:moveTo>
                  <a:lnTo>
                    <a:pt x="0" y="8019"/>
                  </a:lnTo>
                  <a:lnTo>
                    <a:pt x="3083" y="7440"/>
                  </a:lnTo>
                  <a:lnTo>
                    <a:pt x="30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0"/>
            <p:cNvSpPr/>
            <p:nvPr/>
          </p:nvSpPr>
          <p:spPr>
            <a:xfrm>
              <a:off x="3936811" y="3186773"/>
              <a:ext cx="196242" cy="229392"/>
            </a:xfrm>
            <a:custGeom>
              <a:rect b="b" l="l" r="r" t="t"/>
              <a:pathLst>
                <a:path extrusionOk="0" h="8020" w="6861">
                  <a:moveTo>
                    <a:pt x="0" y="1"/>
                  </a:moveTo>
                  <a:lnTo>
                    <a:pt x="0" y="7440"/>
                  </a:lnTo>
                  <a:lnTo>
                    <a:pt x="6860" y="8019"/>
                  </a:lnTo>
                  <a:lnTo>
                    <a:pt x="68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0"/>
            <p:cNvSpPr/>
            <p:nvPr/>
          </p:nvSpPr>
          <p:spPr>
            <a:xfrm>
              <a:off x="4146917" y="3280243"/>
              <a:ext cx="24570" cy="22567"/>
            </a:xfrm>
            <a:custGeom>
              <a:rect b="b" l="l" r="r" t="t"/>
              <a:pathLst>
                <a:path extrusionOk="0" h="789" w="859">
                  <a:moveTo>
                    <a:pt x="1" y="0"/>
                  </a:moveTo>
                  <a:lnTo>
                    <a:pt x="1" y="788"/>
                  </a:lnTo>
                  <a:lnTo>
                    <a:pt x="858" y="788"/>
                  </a:lnTo>
                  <a:lnTo>
                    <a:pt x="8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0"/>
            <p:cNvSpPr/>
            <p:nvPr/>
          </p:nvSpPr>
          <p:spPr>
            <a:xfrm>
              <a:off x="3975251" y="3280243"/>
              <a:ext cx="146531" cy="22567"/>
            </a:xfrm>
            <a:custGeom>
              <a:rect b="b" l="l" r="r" t="t"/>
              <a:pathLst>
                <a:path extrusionOk="0" h="789" w="5123">
                  <a:moveTo>
                    <a:pt x="0" y="0"/>
                  </a:moveTo>
                  <a:lnTo>
                    <a:pt x="0" y="788"/>
                  </a:lnTo>
                  <a:lnTo>
                    <a:pt x="5122" y="788"/>
                  </a:lnTo>
                  <a:lnTo>
                    <a:pt x="51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0"/>
            <p:cNvSpPr/>
            <p:nvPr/>
          </p:nvSpPr>
          <p:spPr>
            <a:xfrm>
              <a:off x="3975251" y="3230534"/>
              <a:ext cx="25227" cy="22539"/>
            </a:xfrm>
            <a:custGeom>
              <a:rect b="b" l="l" r="r" t="t"/>
              <a:pathLst>
                <a:path extrusionOk="0" h="788" w="882">
                  <a:moveTo>
                    <a:pt x="0" y="0"/>
                  </a:moveTo>
                  <a:lnTo>
                    <a:pt x="0" y="788"/>
                  </a:lnTo>
                  <a:lnTo>
                    <a:pt x="881" y="788"/>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0"/>
            <p:cNvSpPr/>
            <p:nvPr/>
          </p:nvSpPr>
          <p:spPr>
            <a:xfrm>
              <a:off x="3975251" y="3327293"/>
              <a:ext cx="25227" cy="25227"/>
            </a:xfrm>
            <a:custGeom>
              <a:rect b="b" l="l" r="r" t="t"/>
              <a:pathLst>
                <a:path extrusionOk="0" h="882" w="882">
                  <a:moveTo>
                    <a:pt x="0" y="1"/>
                  </a:moveTo>
                  <a:lnTo>
                    <a:pt x="0" y="881"/>
                  </a:lnTo>
                  <a:lnTo>
                    <a:pt x="881" y="881"/>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0"/>
            <p:cNvSpPr/>
            <p:nvPr/>
          </p:nvSpPr>
          <p:spPr>
            <a:xfrm>
              <a:off x="4246364" y="3230534"/>
              <a:ext cx="46422" cy="22539"/>
            </a:xfrm>
            <a:custGeom>
              <a:rect b="b" l="l" r="r" t="t"/>
              <a:pathLst>
                <a:path extrusionOk="0" h="788" w="1623">
                  <a:moveTo>
                    <a:pt x="0" y="0"/>
                  </a:moveTo>
                  <a:lnTo>
                    <a:pt x="0" y="788"/>
                  </a:lnTo>
                  <a:lnTo>
                    <a:pt x="1622" y="788"/>
                  </a:lnTo>
                  <a:lnTo>
                    <a:pt x="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0"/>
            <p:cNvSpPr/>
            <p:nvPr/>
          </p:nvSpPr>
          <p:spPr>
            <a:xfrm>
              <a:off x="4246364" y="3280243"/>
              <a:ext cx="46422" cy="22567"/>
            </a:xfrm>
            <a:custGeom>
              <a:rect b="b" l="l" r="r" t="t"/>
              <a:pathLst>
                <a:path extrusionOk="0" h="789" w="1623">
                  <a:moveTo>
                    <a:pt x="0" y="0"/>
                  </a:moveTo>
                  <a:lnTo>
                    <a:pt x="0" y="788"/>
                  </a:lnTo>
                  <a:lnTo>
                    <a:pt x="1622" y="788"/>
                  </a:lnTo>
                  <a:lnTo>
                    <a:pt x="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0"/>
            <p:cNvSpPr/>
            <p:nvPr/>
          </p:nvSpPr>
          <p:spPr>
            <a:xfrm>
              <a:off x="4246364" y="3327293"/>
              <a:ext cx="46422" cy="25227"/>
            </a:xfrm>
            <a:custGeom>
              <a:rect b="b" l="l" r="r" t="t"/>
              <a:pathLst>
                <a:path extrusionOk="0" h="882" w="1623">
                  <a:moveTo>
                    <a:pt x="0" y="1"/>
                  </a:moveTo>
                  <a:lnTo>
                    <a:pt x="0" y="881"/>
                  </a:lnTo>
                  <a:lnTo>
                    <a:pt x="1622" y="881"/>
                  </a:lnTo>
                  <a:lnTo>
                    <a:pt x="1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0"/>
            <p:cNvSpPr/>
            <p:nvPr/>
          </p:nvSpPr>
          <p:spPr>
            <a:xfrm>
              <a:off x="4119088" y="3449250"/>
              <a:ext cx="80230" cy="66329"/>
            </a:xfrm>
            <a:custGeom>
              <a:rect b="b" l="l" r="r" t="t"/>
              <a:pathLst>
                <a:path extrusionOk="0" h="2319" w="2805">
                  <a:moveTo>
                    <a:pt x="0" y="1"/>
                  </a:moveTo>
                  <a:lnTo>
                    <a:pt x="487" y="2318"/>
                  </a:lnTo>
                  <a:lnTo>
                    <a:pt x="2805" y="2318"/>
                  </a:lnTo>
                  <a:lnTo>
                    <a:pt x="2805" y="5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0"/>
            <p:cNvSpPr/>
            <p:nvPr/>
          </p:nvSpPr>
          <p:spPr>
            <a:xfrm>
              <a:off x="4069378" y="3449250"/>
              <a:ext cx="63669" cy="66329"/>
            </a:xfrm>
            <a:custGeom>
              <a:rect b="b" l="l" r="r" t="t"/>
              <a:pathLst>
                <a:path extrusionOk="0" h="2319" w="2226">
                  <a:moveTo>
                    <a:pt x="2225" y="1"/>
                  </a:moveTo>
                  <a:lnTo>
                    <a:pt x="0" y="580"/>
                  </a:lnTo>
                  <a:lnTo>
                    <a:pt x="0" y="2318"/>
                  </a:lnTo>
                  <a:lnTo>
                    <a:pt x="2225" y="2318"/>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0"/>
            <p:cNvSpPr/>
            <p:nvPr/>
          </p:nvSpPr>
          <p:spPr>
            <a:xfrm>
              <a:off x="4127039" y="3504279"/>
              <a:ext cx="108089" cy="21910"/>
            </a:xfrm>
            <a:custGeom>
              <a:rect b="b" l="l" r="r" t="t"/>
              <a:pathLst>
                <a:path extrusionOk="0" h="766" w="3779">
                  <a:moveTo>
                    <a:pt x="209" y="0"/>
                  </a:moveTo>
                  <a:lnTo>
                    <a:pt x="1" y="394"/>
                  </a:lnTo>
                  <a:lnTo>
                    <a:pt x="209" y="765"/>
                  </a:lnTo>
                  <a:lnTo>
                    <a:pt x="3778" y="765"/>
                  </a:lnTo>
                  <a:lnTo>
                    <a:pt x="3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0"/>
            <p:cNvSpPr/>
            <p:nvPr/>
          </p:nvSpPr>
          <p:spPr>
            <a:xfrm>
              <a:off x="4033570" y="3504279"/>
              <a:ext cx="99479" cy="21910"/>
            </a:xfrm>
            <a:custGeom>
              <a:rect b="b" l="l" r="r" t="t"/>
              <a:pathLst>
                <a:path extrusionOk="0" h="766" w="3478">
                  <a:moveTo>
                    <a:pt x="1" y="0"/>
                  </a:moveTo>
                  <a:lnTo>
                    <a:pt x="1" y="765"/>
                  </a:lnTo>
                  <a:lnTo>
                    <a:pt x="3477" y="765"/>
                  </a:lnTo>
                  <a:lnTo>
                    <a:pt x="3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0"/>
            <p:cNvSpPr/>
            <p:nvPr/>
          </p:nvSpPr>
          <p:spPr>
            <a:xfrm>
              <a:off x="4119088" y="3399540"/>
              <a:ext cx="212803" cy="66329"/>
            </a:xfrm>
            <a:custGeom>
              <a:rect b="b" l="l" r="r" t="t"/>
              <a:pathLst>
                <a:path extrusionOk="0" h="2319" w="7440">
                  <a:moveTo>
                    <a:pt x="487" y="1"/>
                  </a:moveTo>
                  <a:lnTo>
                    <a:pt x="0" y="1159"/>
                  </a:lnTo>
                  <a:lnTo>
                    <a:pt x="487" y="2318"/>
                  </a:lnTo>
                  <a:lnTo>
                    <a:pt x="7440" y="2318"/>
                  </a:lnTo>
                  <a:lnTo>
                    <a:pt x="74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0"/>
            <p:cNvSpPr/>
            <p:nvPr/>
          </p:nvSpPr>
          <p:spPr>
            <a:xfrm>
              <a:off x="3936811" y="3399540"/>
              <a:ext cx="196242" cy="66329"/>
            </a:xfrm>
            <a:custGeom>
              <a:rect b="b" l="l" r="r" t="t"/>
              <a:pathLst>
                <a:path extrusionOk="0" h="2319" w="6861">
                  <a:moveTo>
                    <a:pt x="0" y="1"/>
                  </a:moveTo>
                  <a:lnTo>
                    <a:pt x="0" y="2318"/>
                  </a:lnTo>
                  <a:lnTo>
                    <a:pt x="6860" y="2318"/>
                  </a:lnTo>
                  <a:lnTo>
                    <a:pt x="68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0"/>
            <p:cNvSpPr/>
            <p:nvPr/>
          </p:nvSpPr>
          <p:spPr>
            <a:xfrm>
              <a:off x="4127039" y="3230534"/>
              <a:ext cx="44448" cy="22539"/>
            </a:xfrm>
            <a:custGeom>
              <a:rect b="b" l="l" r="r" t="t"/>
              <a:pathLst>
                <a:path extrusionOk="0" h="788" w="1554">
                  <a:moveTo>
                    <a:pt x="209" y="0"/>
                  </a:moveTo>
                  <a:lnTo>
                    <a:pt x="1" y="394"/>
                  </a:lnTo>
                  <a:lnTo>
                    <a:pt x="209" y="788"/>
                  </a:lnTo>
                  <a:lnTo>
                    <a:pt x="1553" y="788"/>
                  </a:lnTo>
                  <a:lnTo>
                    <a:pt x="15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0"/>
            <p:cNvSpPr/>
            <p:nvPr/>
          </p:nvSpPr>
          <p:spPr>
            <a:xfrm>
              <a:off x="4127039" y="3327293"/>
              <a:ext cx="44448" cy="25227"/>
            </a:xfrm>
            <a:custGeom>
              <a:rect b="b" l="l" r="r" t="t"/>
              <a:pathLst>
                <a:path extrusionOk="0" h="882" w="1554">
                  <a:moveTo>
                    <a:pt x="209" y="1"/>
                  </a:moveTo>
                  <a:lnTo>
                    <a:pt x="1" y="487"/>
                  </a:lnTo>
                  <a:lnTo>
                    <a:pt x="209" y="881"/>
                  </a:lnTo>
                  <a:lnTo>
                    <a:pt x="1553" y="881"/>
                  </a:lnTo>
                  <a:lnTo>
                    <a:pt x="15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0"/>
            <p:cNvSpPr/>
            <p:nvPr/>
          </p:nvSpPr>
          <p:spPr>
            <a:xfrm>
              <a:off x="4024960" y="3230534"/>
              <a:ext cx="108089" cy="22539"/>
            </a:xfrm>
            <a:custGeom>
              <a:rect b="b" l="l" r="r" t="t"/>
              <a:pathLst>
                <a:path extrusionOk="0" h="788" w="3779">
                  <a:moveTo>
                    <a:pt x="1" y="0"/>
                  </a:moveTo>
                  <a:lnTo>
                    <a:pt x="1" y="788"/>
                  </a:lnTo>
                  <a:lnTo>
                    <a:pt x="3778" y="788"/>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0"/>
            <p:cNvSpPr/>
            <p:nvPr/>
          </p:nvSpPr>
          <p:spPr>
            <a:xfrm>
              <a:off x="4024960" y="3327293"/>
              <a:ext cx="108089" cy="25227"/>
            </a:xfrm>
            <a:custGeom>
              <a:rect b="b" l="l" r="r" t="t"/>
              <a:pathLst>
                <a:path extrusionOk="0" h="882" w="3779">
                  <a:moveTo>
                    <a:pt x="1" y="1"/>
                  </a:moveTo>
                  <a:lnTo>
                    <a:pt x="1" y="881"/>
                  </a:lnTo>
                  <a:lnTo>
                    <a:pt x="3778" y="881"/>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70"/>
          <p:cNvGrpSpPr/>
          <p:nvPr/>
        </p:nvGrpSpPr>
        <p:grpSpPr>
          <a:xfrm>
            <a:off x="1378441" y="3483120"/>
            <a:ext cx="409009" cy="405686"/>
            <a:chOff x="1351729" y="3153624"/>
            <a:chExt cx="409009" cy="405686"/>
          </a:xfrm>
        </p:grpSpPr>
        <p:sp>
          <p:nvSpPr>
            <p:cNvPr id="1302" name="Google Shape;1302;p70"/>
            <p:cNvSpPr/>
            <p:nvPr/>
          </p:nvSpPr>
          <p:spPr>
            <a:xfrm>
              <a:off x="1539297" y="3208653"/>
              <a:ext cx="221441" cy="237315"/>
            </a:xfrm>
            <a:custGeom>
              <a:rect b="b" l="l" r="r" t="t"/>
              <a:pathLst>
                <a:path extrusionOk="0" h="8297" w="7742">
                  <a:moveTo>
                    <a:pt x="580" y="0"/>
                  </a:moveTo>
                  <a:lnTo>
                    <a:pt x="1" y="8297"/>
                  </a:lnTo>
                  <a:lnTo>
                    <a:pt x="7741" y="7718"/>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0"/>
            <p:cNvSpPr/>
            <p:nvPr/>
          </p:nvSpPr>
          <p:spPr>
            <a:xfrm>
              <a:off x="1351729" y="3208653"/>
              <a:ext cx="204165" cy="237315"/>
            </a:xfrm>
            <a:custGeom>
              <a:rect b="b" l="l" r="r" t="t"/>
              <a:pathLst>
                <a:path extrusionOk="0" h="8297" w="7138">
                  <a:moveTo>
                    <a:pt x="0" y="0"/>
                  </a:moveTo>
                  <a:lnTo>
                    <a:pt x="0" y="7718"/>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0"/>
            <p:cNvSpPr/>
            <p:nvPr/>
          </p:nvSpPr>
          <p:spPr>
            <a:xfrm>
              <a:off x="1539297" y="3482399"/>
              <a:ext cx="85550" cy="66329"/>
            </a:xfrm>
            <a:custGeom>
              <a:rect b="b" l="l" r="r" t="t"/>
              <a:pathLst>
                <a:path extrusionOk="0" h="2319" w="2991">
                  <a:moveTo>
                    <a:pt x="1" y="1"/>
                  </a:moveTo>
                  <a:lnTo>
                    <a:pt x="580" y="2318"/>
                  </a:lnTo>
                  <a:lnTo>
                    <a:pt x="2990" y="2318"/>
                  </a:lnTo>
                  <a:lnTo>
                    <a:pt x="2990" y="5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0"/>
            <p:cNvSpPr/>
            <p:nvPr/>
          </p:nvSpPr>
          <p:spPr>
            <a:xfrm>
              <a:off x="1489588" y="3482399"/>
              <a:ext cx="66301" cy="66329"/>
            </a:xfrm>
            <a:custGeom>
              <a:rect b="b" l="l" r="r" t="t"/>
              <a:pathLst>
                <a:path extrusionOk="0" h="2319" w="2318">
                  <a:moveTo>
                    <a:pt x="2318" y="1"/>
                  </a:moveTo>
                  <a:lnTo>
                    <a:pt x="0" y="580"/>
                  </a:lnTo>
                  <a:lnTo>
                    <a:pt x="0" y="2318"/>
                  </a:lnTo>
                  <a:lnTo>
                    <a:pt x="2318" y="2318"/>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0"/>
            <p:cNvSpPr/>
            <p:nvPr/>
          </p:nvSpPr>
          <p:spPr>
            <a:xfrm>
              <a:off x="1547906" y="3537429"/>
              <a:ext cx="113380" cy="21881"/>
            </a:xfrm>
            <a:custGeom>
              <a:rect b="b" l="l" r="r" t="t"/>
              <a:pathLst>
                <a:path extrusionOk="0" h="765" w="3964">
                  <a:moveTo>
                    <a:pt x="279" y="0"/>
                  </a:moveTo>
                  <a:lnTo>
                    <a:pt x="1" y="394"/>
                  </a:lnTo>
                  <a:lnTo>
                    <a:pt x="279" y="765"/>
                  </a:lnTo>
                  <a:lnTo>
                    <a:pt x="3964" y="765"/>
                  </a:lnTo>
                  <a:lnTo>
                    <a:pt x="39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0"/>
            <p:cNvSpPr/>
            <p:nvPr/>
          </p:nvSpPr>
          <p:spPr>
            <a:xfrm>
              <a:off x="1451147" y="3537429"/>
              <a:ext cx="104742" cy="21881"/>
            </a:xfrm>
            <a:custGeom>
              <a:rect b="b" l="l" r="r" t="t"/>
              <a:pathLst>
                <a:path extrusionOk="0" h="765" w="3662">
                  <a:moveTo>
                    <a:pt x="0" y="0"/>
                  </a:moveTo>
                  <a:lnTo>
                    <a:pt x="0" y="765"/>
                  </a:lnTo>
                  <a:lnTo>
                    <a:pt x="3662" y="765"/>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0"/>
            <p:cNvSpPr/>
            <p:nvPr/>
          </p:nvSpPr>
          <p:spPr>
            <a:xfrm>
              <a:off x="1539297" y="3429372"/>
              <a:ext cx="221441" cy="69618"/>
            </a:xfrm>
            <a:custGeom>
              <a:rect b="b" l="l" r="r" t="t"/>
              <a:pathLst>
                <a:path extrusionOk="0" h="2434" w="7742">
                  <a:moveTo>
                    <a:pt x="580" y="1"/>
                  </a:moveTo>
                  <a:lnTo>
                    <a:pt x="1" y="1159"/>
                  </a:lnTo>
                  <a:lnTo>
                    <a:pt x="580" y="2434"/>
                  </a:lnTo>
                  <a:lnTo>
                    <a:pt x="7741" y="2434"/>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0"/>
            <p:cNvSpPr/>
            <p:nvPr/>
          </p:nvSpPr>
          <p:spPr>
            <a:xfrm>
              <a:off x="1351729" y="3429372"/>
              <a:ext cx="204165" cy="69618"/>
            </a:xfrm>
            <a:custGeom>
              <a:rect b="b" l="l" r="r" t="t"/>
              <a:pathLst>
                <a:path extrusionOk="0" h="2434" w="7138">
                  <a:moveTo>
                    <a:pt x="0" y="1"/>
                  </a:moveTo>
                  <a:lnTo>
                    <a:pt x="0" y="2434"/>
                  </a:lnTo>
                  <a:lnTo>
                    <a:pt x="7138" y="2434"/>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0"/>
            <p:cNvSpPr/>
            <p:nvPr/>
          </p:nvSpPr>
          <p:spPr>
            <a:xfrm>
              <a:off x="1539297" y="3153624"/>
              <a:ext cx="102111" cy="218123"/>
            </a:xfrm>
            <a:custGeom>
              <a:rect b="b" l="l" r="r" t="t"/>
              <a:pathLst>
                <a:path extrusionOk="0" h="7626" w="3570">
                  <a:moveTo>
                    <a:pt x="580" y="1"/>
                  </a:moveTo>
                  <a:lnTo>
                    <a:pt x="1" y="4242"/>
                  </a:lnTo>
                  <a:lnTo>
                    <a:pt x="580" y="7625"/>
                  </a:lnTo>
                  <a:lnTo>
                    <a:pt x="2040" y="7625"/>
                  </a:lnTo>
                  <a:lnTo>
                    <a:pt x="2040" y="3384"/>
                  </a:lnTo>
                  <a:lnTo>
                    <a:pt x="3570" y="3384"/>
                  </a:lnTo>
                  <a:lnTo>
                    <a:pt x="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0"/>
            <p:cNvSpPr/>
            <p:nvPr/>
          </p:nvSpPr>
          <p:spPr>
            <a:xfrm>
              <a:off x="1470368" y="3153624"/>
              <a:ext cx="85521" cy="218123"/>
            </a:xfrm>
            <a:custGeom>
              <a:rect b="b" l="l" r="r" t="t"/>
              <a:pathLst>
                <a:path extrusionOk="0" h="7626" w="2990">
                  <a:moveTo>
                    <a:pt x="2990" y="1"/>
                  </a:moveTo>
                  <a:lnTo>
                    <a:pt x="0" y="3384"/>
                  </a:lnTo>
                  <a:lnTo>
                    <a:pt x="1553" y="3384"/>
                  </a:lnTo>
                  <a:lnTo>
                    <a:pt x="1553" y="7625"/>
                  </a:lnTo>
                  <a:lnTo>
                    <a:pt x="2990" y="7625"/>
                  </a:lnTo>
                  <a:lnTo>
                    <a:pt x="29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0">
            <a:hlinkClick action="ppaction://hlinksldjump" r:id="rId5"/>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70"/>
          <p:cNvGrpSpPr/>
          <p:nvPr/>
        </p:nvGrpSpPr>
        <p:grpSpPr>
          <a:xfrm>
            <a:off x="7819199" y="752550"/>
            <a:ext cx="604800" cy="147600"/>
            <a:chOff x="7688649" y="828750"/>
            <a:chExt cx="604800" cy="147600"/>
          </a:xfrm>
        </p:grpSpPr>
        <p:sp>
          <p:nvSpPr>
            <p:cNvPr id="1317" name="Google Shape;1317;p7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0" name="Google Shape;1320;p70"/>
          <p:cNvPicPr preferRelativeResize="0"/>
          <p:nvPr/>
        </p:nvPicPr>
        <p:blipFill>
          <a:blip r:embed="rId6">
            <a:alphaModFix/>
          </a:blip>
          <a:stretch>
            <a:fillRect/>
          </a:stretch>
        </p:blipFill>
        <p:spPr>
          <a:xfrm>
            <a:off x="8558450" y="4399914"/>
            <a:ext cx="409024" cy="498560"/>
          </a:xfrm>
          <a:prstGeom prst="rect">
            <a:avLst/>
          </a:prstGeom>
          <a:noFill/>
          <a:ln>
            <a:noFill/>
          </a:ln>
        </p:spPr>
      </p:pic>
      <p:sp>
        <p:nvSpPr>
          <p:cNvPr id="1321" name="Google Shape;1321;p70"/>
          <p:cNvSpPr txBox="1"/>
          <p:nvPr>
            <p:ph idx="1" type="subTitle"/>
          </p:nvPr>
        </p:nvSpPr>
        <p:spPr>
          <a:xfrm>
            <a:off x="796200" y="109800"/>
            <a:ext cx="19683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rPr>
              <a:t>Developer Community SASTRA</a:t>
            </a:r>
            <a:endParaRPr sz="10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